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E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27ECCE-E854-4E64-B306-422A596715B4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ED22A8-78DE-452F-9646-C8DC417E1921}">
      <dgm:prSet phldrT="[Text]"/>
      <dgm:spPr/>
      <dgm:t>
        <a:bodyPr/>
        <a:lstStyle/>
        <a:p>
          <a:pPr algn="l"/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personnels</a:t>
          </a:r>
        </a:p>
      </dgm:t>
    </dgm:pt>
    <dgm:pt modelId="{46ECB18B-82BD-42E4-AA17-3375F7B1D12D}" type="parTrans" cxnId="{BD390BC0-4ED1-4A0C-9DA2-CF53ECD93FBA}">
      <dgm:prSet/>
      <dgm:spPr/>
      <dgm:t>
        <a:bodyPr/>
        <a:lstStyle/>
        <a:p>
          <a:endParaRPr lang="en-US"/>
        </a:p>
      </dgm:t>
    </dgm:pt>
    <dgm:pt modelId="{14935FFD-1B13-49AB-A546-37293324E0A9}" type="sibTrans" cxnId="{BD390BC0-4ED1-4A0C-9DA2-CF53ECD93FBA}">
      <dgm:prSet/>
      <dgm:spPr/>
      <dgm:t>
        <a:bodyPr/>
        <a:lstStyle/>
        <a:p>
          <a:endParaRPr lang="en-US"/>
        </a:p>
      </dgm:t>
    </dgm:pt>
    <dgm:pt modelId="{68EE3153-9DB2-4CA0-8A0A-798CB8D7EC0F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L’indicatif.</a:t>
          </a:r>
        </a:p>
      </dgm:t>
    </dgm:pt>
    <dgm:pt modelId="{99182C29-3E46-47F5-9D10-A4802966946C}" type="parTrans" cxnId="{9B1A5FFB-4D7E-462E-A79E-9AA130E136F9}">
      <dgm:prSet/>
      <dgm:spPr/>
      <dgm:t>
        <a:bodyPr/>
        <a:lstStyle/>
        <a:p>
          <a:endParaRPr lang="en-US"/>
        </a:p>
      </dgm:t>
    </dgm:pt>
    <dgm:pt modelId="{0756B0F1-0EF1-4503-8BAF-71863754D51E}" type="sibTrans" cxnId="{9B1A5FFB-4D7E-462E-A79E-9AA130E136F9}">
      <dgm:prSet/>
      <dgm:spPr/>
      <dgm:t>
        <a:bodyPr/>
        <a:lstStyle/>
        <a:p>
          <a:endParaRPr lang="en-US"/>
        </a:p>
      </dgm:t>
    </dgm:pt>
    <dgm:pt modelId="{C36A7870-B782-49C9-AD95-E5BA81B39CC9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conditionnel.</a:t>
          </a:r>
        </a:p>
      </dgm:t>
    </dgm:pt>
    <dgm:pt modelId="{B0A5D140-BF4B-4DF8-81AC-7486721B6AB4}" type="parTrans" cxnId="{D6AD7449-FF77-4B2E-80BF-B1F4772E9A21}">
      <dgm:prSet/>
      <dgm:spPr/>
      <dgm:t>
        <a:bodyPr/>
        <a:lstStyle/>
        <a:p>
          <a:endParaRPr lang="en-US"/>
        </a:p>
      </dgm:t>
    </dgm:pt>
    <dgm:pt modelId="{1E3C19AA-F20A-4887-BDF9-501021C70D72}" type="sibTrans" cxnId="{D6AD7449-FF77-4B2E-80BF-B1F4772E9A21}">
      <dgm:prSet/>
      <dgm:spPr/>
      <dgm:t>
        <a:bodyPr/>
        <a:lstStyle/>
        <a:p>
          <a:endParaRPr lang="en-US"/>
        </a:p>
      </dgm:t>
    </dgm:pt>
    <dgm:pt modelId="{0DA786B1-7BF0-4403-977C-986E965ADEAD}">
      <dgm:prSet phldrT="[Text]"/>
      <dgm:spPr/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 mode semi- personnel</a:t>
          </a:r>
        </a:p>
      </dgm:t>
    </dgm:pt>
    <dgm:pt modelId="{DBAA608A-414A-4371-ABB5-0E7BD36CA8EA}" type="parTrans" cxnId="{D6D746EB-BDA1-4834-9C27-E2C10D8B3400}">
      <dgm:prSet/>
      <dgm:spPr/>
      <dgm:t>
        <a:bodyPr/>
        <a:lstStyle/>
        <a:p>
          <a:endParaRPr lang="en-US"/>
        </a:p>
      </dgm:t>
    </dgm:pt>
    <dgm:pt modelId="{EBE35AAF-4C05-44FC-90F5-7C9298DAF4EC}" type="sibTrans" cxnId="{D6D746EB-BDA1-4834-9C27-E2C10D8B3400}">
      <dgm:prSet/>
      <dgm:spPr/>
      <dgm:t>
        <a:bodyPr/>
        <a:lstStyle/>
        <a:p>
          <a:endParaRPr lang="en-US"/>
        </a:p>
      </dgm:t>
    </dgm:pt>
    <dgm:pt modelId="{7A82AF33-9DAA-4C44-AFF2-271D041BA1E9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L’impératif.</a:t>
          </a:r>
          <a:endParaRPr lang="en-US" dirty="0"/>
        </a:p>
      </dgm:t>
    </dgm:pt>
    <dgm:pt modelId="{C5429F87-7E10-48B2-81FF-EBB09C3D67FD}" type="parTrans" cxnId="{0D007411-64F6-4AB7-96AA-06F3A6741817}">
      <dgm:prSet/>
      <dgm:spPr/>
      <dgm:t>
        <a:bodyPr/>
        <a:lstStyle/>
        <a:p>
          <a:endParaRPr lang="en-US"/>
        </a:p>
      </dgm:t>
    </dgm:pt>
    <dgm:pt modelId="{FD9B4699-64D1-4127-AECE-B4231EA49AD3}" type="sibTrans" cxnId="{0D007411-64F6-4AB7-96AA-06F3A6741817}">
      <dgm:prSet/>
      <dgm:spPr/>
      <dgm:t>
        <a:bodyPr/>
        <a:lstStyle/>
        <a:p>
          <a:endParaRPr lang="en-US"/>
        </a:p>
      </dgm:t>
    </dgm:pt>
    <dgm:pt modelId="{F39207B2-386D-4C8F-9D2E-911FE739C670}">
      <dgm:prSet phldrT="[Text]"/>
      <dgm:spPr/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impersonnels</a:t>
          </a:r>
        </a:p>
      </dgm:t>
    </dgm:pt>
    <dgm:pt modelId="{237C8277-859C-4B23-A6BD-A162899BBAE1}" type="parTrans" cxnId="{8D89FB11-DB8A-411C-8AE0-BB2C24C74360}">
      <dgm:prSet/>
      <dgm:spPr/>
      <dgm:t>
        <a:bodyPr/>
        <a:lstStyle/>
        <a:p>
          <a:endParaRPr lang="en-US"/>
        </a:p>
      </dgm:t>
    </dgm:pt>
    <dgm:pt modelId="{BF82DA15-9D73-4100-A1D2-BDEF10E32346}" type="sibTrans" cxnId="{8D89FB11-DB8A-411C-8AE0-BB2C24C74360}">
      <dgm:prSet/>
      <dgm:spPr/>
      <dgm:t>
        <a:bodyPr/>
        <a:lstStyle/>
        <a:p>
          <a:endParaRPr lang="en-US"/>
        </a:p>
      </dgm:t>
    </dgm:pt>
    <dgm:pt modelId="{BE1FF1B9-D71E-4BFD-A244-4927824EA9C7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L’infinitif.</a:t>
          </a:r>
        </a:p>
      </dgm:t>
    </dgm:pt>
    <dgm:pt modelId="{FA159002-F807-48C3-AE4F-A4AD78CF8724}" type="parTrans" cxnId="{5A519028-CBF3-495B-A466-D63463319483}">
      <dgm:prSet/>
      <dgm:spPr/>
      <dgm:t>
        <a:bodyPr/>
        <a:lstStyle/>
        <a:p>
          <a:endParaRPr lang="en-US"/>
        </a:p>
      </dgm:t>
    </dgm:pt>
    <dgm:pt modelId="{C5D33A8E-B939-447D-A081-12C6501945F8}" type="sibTrans" cxnId="{5A519028-CBF3-495B-A466-D63463319483}">
      <dgm:prSet/>
      <dgm:spPr/>
      <dgm:t>
        <a:bodyPr/>
        <a:lstStyle/>
        <a:p>
          <a:endParaRPr lang="en-US"/>
        </a:p>
      </dgm:t>
    </dgm:pt>
    <dgm:pt modelId="{ABEEF94B-C54D-41EE-A7F8-11E37F61DA08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subjonctif</a:t>
          </a:r>
          <a:r>
            <a:rPr lang="fr-FR" sz="1800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7B5B38AC-AB06-4A82-9478-FC29AAA88B2B}" type="parTrans" cxnId="{9202D93F-0CC9-4A26-AED6-25002E4025B9}">
      <dgm:prSet/>
      <dgm:spPr/>
      <dgm:t>
        <a:bodyPr/>
        <a:lstStyle/>
        <a:p>
          <a:endParaRPr lang="en-US"/>
        </a:p>
      </dgm:t>
    </dgm:pt>
    <dgm:pt modelId="{B198CE81-DD27-498E-9C9B-B908C0F027D7}" type="sibTrans" cxnId="{9202D93F-0CC9-4A26-AED6-25002E4025B9}">
      <dgm:prSet/>
      <dgm:spPr/>
      <dgm:t>
        <a:bodyPr/>
        <a:lstStyle/>
        <a:p>
          <a:endParaRPr lang="en-US"/>
        </a:p>
      </dgm:t>
    </dgm:pt>
    <dgm:pt modelId="{04B87135-F617-4C00-A3B7-E2A4823137F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fr-FR" sz="1800" b="1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D36319-D955-49A9-B8F8-6320D000FAE1}" type="parTrans" cxnId="{52494A98-ADD3-4749-BDD4-5C6669FDB7EB}">
      <dgm:prSet/>
      <dgm:spPr/>
      <dgm:t>
        <a:bodyPr/>
        <a:lstStyle/>
        <a:p>
          <a:endParaRPr lang="en-US"/>
        </a:p>
      </dgm:t>
    </dgm:pt>
    <dgm:pt modelId="{011696A3-74C9-46A2-A558-1C0F0974EBFD}" type="sibTrans" cxnId="{52494A98-ADD3-4749-BDD4-5C6669FDB7EB}">
      <dgm:prSet/>
      <dgm:spPr/>
      <dgm:t>
        <a:bodyPr/>
        <a:lstStyle/>
        <a:p>
          <a:endParaRPr lang="en-US"/>
        </a:p>
      </dgm:t>
    </dgm:pt>
    <dgm:pt modelId="{A51FF9CF-F4D2-4360-8DE5-85A7FBC2B9F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414D61E6-EF40-49C6-95A2-EDC601CB78BE}" type="parTrans" cxnId="{DAF7DDBC-4546-48A4-80CC-25AC4029F357}">
      <dgm:prSet/>
      <dgm:spPr/>
      <dgm:t>
        <a:bodyPr/>
        <a:lstStyle/>
        <a:p>
          <a:endParaRPr lang="en-US"/>
        </a:p>
      </dgm:t>
    </dgm:pt>
    <dgm:pt modelId="{1D2BC27A-6677-4222-9DD1-BC49E7222C6E}" type="sibTrans" cxnId="{DAF7DDBC-4546-48A4-80CC-25AC4029F357}">
      <dgm:prSet/>
      <dgm:spPr/>
      <dgm:t>
        <a:bodyPr/>
        <a:lstStyle/>
        <a:p>
          <a:endParaRPr lang="en-US"/>
        </a:p>
      </dgm:t>
    </dgm:pt>
    <dgm:pt modelId="{40D13CCF-2363-42CE-BDCF-55ED9C71E60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b="1" dirty="0">
            <a:solidFill>
              <a:schemeClr val="bg1"/>
            </a:solidFill>
          </a:endParaRPr>
        </a:p>
      </dgm:t>
    </dgm:pt>
    <dgm:pt modelId="{5F6B73D0-8240-4AF7-9E25-19F6D553903C}" type="parTrans" cxnId="{79CD1017-24D7-47AC-B35F-ED2A9CAF07C2}">
      <dgm:prSet/>
      <dgm:spPr/>
      <dgm:t>
        <a:bodyPr/>
        <a:lstStyle/>
        <a:p>
          <a:endParaRPr lang="en-US"/>
        </a:p>
      </dgm:t>
    </dgm:pt>
    <dgm:pt modelId="{EE6AA6B9-B739-4962-A2B0-FB8368ADC540}" type="sibTrans" cxnId="{79CD1017-24D7-47AC-B35F-ED2A9CAF07C2}">
      <dgm:prSet/>
      <dgm:spPr/>
      <dgm:t>
        <a:bodyPr/>
        <a:lstStyle/>
        <a:p>
          <a:endParaRPr lang="en-US"/>
        </a:p>
      </dgm:t>
    </dgm:pt>
    <dgm:pt modelId="{453538DB-0A76-4795-8BF1-33976DFD9CD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participe/ Le gérondif.</a:t>
          </a:r>
        </a:p>
      </dgm:t>
    </dgm:pt>
    <dgm:pt modelId="{4DBFF390-1F2B-4F6F-A00B-34D437D08F04}" type="parTrans" cxnId="{48372098-212C-4943-8838-C533DA1C85B3}">
      <dgm:prSet/>
      <dgm:spPr/>
      <dgm:t>
        <a:bodyPr/>
        <a:lstStyle/>
        <a:p>
          <a:endParaRPr lang="en-US"/>
        </a:p>
      </dgm:t>
    </dgm:pt>
    <dgm:pt modelId="{2336DF5E-94E3-4989-ACD0-1AC6364F9DD8}" type="sibTrans" cxnId="{48372098-212C-4943-8838-C533DA1C85B3}">
      <dgm:prSet/>
      <dgm:spPr/>
      <dgm:t>
        <a:bodyPr/>
        <a:lstStyle/>
        <a:p>
          <a:endParaRPr lang="en-US"/>
        </a:p>
      </dgm:t>
    </dgm:pt>
    <dgm:pt modelId="{0FEB87CA-52C2-4576-B5F6-F09C85E3D066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 b="1" noProof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9768E9-52E0-4EC3-A799-2EA751B47D1C}" type="parTrans" cxnId="{0EBDC9C3-C6AB-452D-A16B-C70FA2908C49}">
      <dgm:prSet/>
      <dgm:spPr/>
      <dgm:t>
        <a:bodyPr/>
        <a:lstStyle/>
        <a:p>
          <a:endParaRPr lang="en-US"/>
        </a:p>
      </dgm:t>
    </dgm:pt>
    <dgm:pt modelId="{215ED733-F726-4913-83C6-623B78543E56}" type="sibTrans" cxnId="{0EBDC9C3-C6AB-452D-A16B-C70FA2908C49}">
      <dgm:prSet/>
      <dgm:spPr/>
      <dgm:t>
        <a:bodyPr/>
        <a:lstStyle/>
        <a:p>
          <a:endParaRPr lang="en-US"/>
        </a:p>
      </dgm:t>
    </dgm:pt>
    <dgm:pt modelId="{AC72F653-5DF3-48A2-BD07-AAE244256289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fr-FR" sz="1800" b="1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5C4B02-CCDB-428F-8450-83627457CB38}" type="parTrans" cxnId="{21815006-3D76-4D2D-9515-71B12511C5AA}">
      <dgm:prSet/>
      <dgm:spPr/>
      <dgm:t>
        <a:bodyPr/>
        <a:lstStyle/>
        <a:p>
          <a:endParaRPr lang="en-US"/>
        </a:p>
      </dgm:t>
    </dgm:pt>
    <dgm:pt modelId="{9DEC8107-898C-4E59-80F2-E88DACFDDDCF}" type="sibTrans" cxnId="{21815006-3D76-4D2D-9515-71B12511C5AA}">
      <dgm:prSet/>
      <dgm:spPr/>
      <dgm:t>
        <a:bodyPr/>
        <a:lstStyle/>
        <a:p>
          <a:endParaRPr lang="en-US"/>
        </a:p>
      </dgm:t>
    </dgm:pt>
    <dgm:pt modelId="{13F3AC16-E022-4633-9E2E-1FD782433CA0}" type="pres">
      <dgm:prSet presAssocID="{4527ECCE-E854-4E64-B306-422A596715B4}" presName="linearFlow" presStyleCnt="0">
        <dgm:presLayoutVars>
          <dgm:dir/>
          <dgm:animLvl val="lvl"/>
          <dgm:resizeHandles/>
        </dgm:presLayoutVars>
      </dgm:prSet>
      <dgm:spPr/>
    </dgm:pt>
    <dgm:pt modelId="{80CE66EB-7517-4104-9E01-7ED76656CD34}" type="pres">
      <dgm:prSet presAssocID="{55ED22A8-78DE-452F-9646-C8DC417E1921}" presName="compositeNode" presStyleCnt="0">
        <dgm:presLayoutVars>
          <dgm:bulletEnabled val="1"/>
        </dgm:presLayoutVars>
      </dgm:prSet>
      <dgm:spPr/>
    </dgm:pt>
    <dgm:pt modelId="{59723E51-8FC2-4B8D-81BE-52863E3CE465}" type="pres">
      <dgm:prSet presAssocID="{55ED22A8-78DE-452F-9646-C8DC417E1921}" presName="image" presStyleLbl="fgImgPlace1" presStyleIdx="0" presStyleCnt="3" custScaleY="48066" custLinFactNeighborX="10566" custLinFactNeighborY="-10566"/>
      <dgm:spPr>
        <a:noFill/>
        <a:ln>
          <a:noFill/>
        </a:ln>
      </dgm:spPr>
    </dgm:pt>
    <dgm:pt modelId="{06CBA488-620F-4C9B-946A-9DCA113EA13B}" type="pres">
      <dgm:prSet presAssocID="{55ED22A8-78DE-452F-9646-C8DC417E1921}" presName="childNode" presStyleLbl="node1" presStyleIdx="0" presStyleCnt="3" custScaleX="125556" custLinFactNeighborX="11534" custLinFactNeighborY="-2639">
        <dgm:presLayoutVars>
          <dgm:bulletEnabled val="1"/>
        </dgm:presLayoutVars>
      </dgm:prSet>
      <dgm:spPr/>
    </dgm:pt>
    <dgm:pt modelId="{95F59491-585E-481F-8082-66B4AEC4221D}" type="pres">
      <dgm:prSet presAssocID="{55ED22A8-78DE-452F-9646-C8DC417E1921}" presName="parentNode" presStyleLbl="revTx" presStyleIdx="0" presStyleCnt="3" custScaleY="94052" custLinFactNeighborX="3793" custLinFactNeighborY="-666">
        <dgm:presLayoutVars>
          <dgm:chMax val="0"/>
          <dgm:bulletEnabled val="1"/>
        </dgm:presLayoutVars>
      </dgm:prSet>
      <dgm:spPr/>
    </dgm:pt>
    <dgm:pt modelId="{0ED3D8E8-B7B7-4FF5-B153-F4EC4B04706E}" type="pres">
      <dgm:prSet presAssocID="{14935FFD-1B13-49AB-A546-37293324E0A9}" presName="sibTrans" presStyleCnt="0"/>
      <dgm:spPr/>
    </dgm:pt>
    <dgm:pt modelId="{F22C57CC-CEC0-40C3-A461-F2FBDFDAE2A3}" type="pres">
      <dgm:prSet presAssocID="{0DA786B1-7BF0-4403-977C-986E965ADEAD}" presName="compositeNode" presStyleCnt="0">
        <dgm:presLayoutVars>
          <dgm:bulletEnabled val="1"/>
        </dgm:presLayoutVars>
      </dgm:prSet>
      <dgm:spPr/>
    </dgm:pt>
    <dgm:pt modelId="{FB1C2A4D-1D2B-4488-91B7-C5F0C24E3A19}" type="pres">
      <dgm:prSet presAssocID="{0DA786B1-7BF0-4403-977C-986E965ADEAD}" presName="image" presStyleLbl="fgImgPlace1" presStyleIdx="1" presStyleCnt="3" custScaleX="146610" custScaleY="25711"/>
      <dgm:spPr>
        <a:noFill/>
        <a:ln>
          <a:noFill/>
        </a:ln>
      </dgm:spPr>
    </dgm:pt>
    <dgm:pt modelId="{305767EE-E25C-4647-A07C-28081E79499E}" type="pres">
      <dgm:prSet presAssocID="{0DA786B1-7BF0-4403-977C-986E965ADEAD}" presName="childNode" presStyleLbl="node1" presStyleIdx="1" presStyleCnt="3" custLinFactNeighborX="1414" custLinFactNeighborY="927">
        <dgm:presLayoutVars>
          <dgm:bulletEnabled val="1"/>
        </dgm:presLayoutVars>
      </dgm:prSet>
      <dgm:spPr/>
    </dgm:pt>
    <dgm:pt modelId="{970B0272-DBF4-4234-8F7A-2B34E8C88296}" type="pres">
      <dgm:prSet presAssocID="{0DA786B1-7BF0-4403-977C-986E965ADEAD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90A51306-2B06-4F2F-884C-AF0AD42BCF0B}" type="pres">
      <dgm:prSet presAssocID="{EBE35AAF-4C05-44FC-90F5-7C9298DAF4EC}" presName="sibTrans" presStyleCnt="0"/>
      <dgm:spPr/>
    </dgm:pt>
    <dgm:pt modelId="{ED938322-98FD-4EB8-AC67-808FF5A46F9C}" type="pres">
      <dgm:prSet presAssocID="{F39207B2-386D-4C8F-9D2E-911FE739C670}" presName="compositeNode" presStyleCnt="0">
        <dgm:presLayoutVars>
          <dgm:bulletEnabled val="1"/>
        </dgm:presLayoutVars>
      </dgm:prSet>
      <dgm:spPr/>
    </dgm:pt>
    <dgm:pt modelId="{10DC019F-EE1E-4A00-B453-E420626157F0}" type="pres">
      <dgm:prSet presAssocID="{F39207B2-386D-4C8F-9D2E-911FE739C670}" presName="image" presStyleLbl="fgImgPlace1" presStyleIdx="2" presStyleCnt="3" custFlipVert="1" custScaleX="223617" custScaleY="21915" custLinFactNeighborX="1668" custLinFactNeighborY="-26683"/>
      <dgm:spPr>
        <a:solidFill>
          <a:schemeClr val="bg2">
            <a:lumMod val="20000"/>
            <a:lumOff val="80000"/>
          </a:schemeClr>
        </a:solidFill>
        <a:ln>
          <a:noFill/>
        </a:ln>
      </dgm:spPr>
    </dgm:pt>
    <dgm:pt modelId="{BB5439B8-F939-47CC-B6C6-7F5D2893ED6D}" type="pres">
      <dgm:prSet presAssocID="{F39207B2-386D-4C8F-9D2E-911FE739C670}" presName="childNode" presStyleLbl="node1" presStyleIdx="2" presStyleCnt="3" custLinFactNeighborX="-1555" custLinFactNeighborY="-333">
        <dgm:presLayoutVars>
          <dgm:bulletEnabled val="1"/>
        </dgm:presLayoutVars>
      </dgm:prSet>
      <dgm:spPr/>
    </dgm:pt>
    <dgm:pt modelId="{655833E2-3913-457E-B56C-1A859ACD8F36}" type="pres">
      <dgm:prSet presAssocID="{F39207B2-386D-4C8F-9D2E-911FE739C670}" presName="parentNode" presStyleLbl="revTx" presStyleIdx="2" presStyleCnt="3" custScaleX="110531" custScaleY="100970">
        <dgm:presLayoutVars>
          <dgm:chMax val="0"/>
          <dgm:bulletEnabled val="1"/>
        </dgm:presLayoutVars>
      </dgm:prSet>
      <dgm:spPr/>
    </dgm:pt>
  </dgm:ptLst>
  <dgm:cxnLst>
    <dgm:cxn modelId="{21815006-3D76-4D2D-9515-71B12511C5AA}" srcId="{55ED22A8-78DE-452F-9646-C8DC417E1921}" destId="{AC72F653-5DF3-48A2-BD07-AAE244256289}" srcOrd="3" destOrd="0" parTransId="{4C5C4B02-CCDB-428F-8450-83627457CB38}" sibTransId="{9DEC8107-898C-4E59-80F2-E88DACFDDDCF}"/>
    <dgm:cxn modelId="{0D007411-64F6-4AB7-96AA-06F3A6741817}" srcId="{0DA786B1-7BF0-4403-977C-986E965ADEAD}" destId="{7A82AF33-9DAA-4C44-AFF2-271D041BA1E9}" srcOrd="0" destOrd="0" parTransId="{C5429F87-7E10-48B2-81FF-EBB09C3D67FD}" sibTransId="{FD9B4699-64D1-4127-AECE-B4231EA49AD3}"/>
    <dgm:cxn modelId="{8D89FB11-DB8A-411C-8AE0-BB2C24C74360}" srcId="{4527ECCE-E854-4E64-B306-422A596715B4}" destId="{F39207B2-386D-4C8F-9D2E-911FE739C670}" srcOrd="2" destOrd="0" parTransId="{237C8277-859C-4B23-A6BD-A162899BBAE1}" sibTransId="{BF82DA15-9D73-4100-A1D2-BDEF10E32346}"/>
    <dgm:cxn modelId="{79CD1017-24D7-47AC-B35F-ED2A9CAF07C2}" srcId="{F39207B2-386D-4C8F-9D2E-911FE739C670}" destId="{40D13CCF-2363-42CE-BDCF-55ED9C71E605}" srcOrd="3" destOrd="0" parTransId="{5F6B73D0-8240-4AF7-9E25-19F6D553903C}" sibTransId="{EE6AA6B9-B739-4962-A2B0-FB8368ADC540}"/>
    <dgm:cxn modelId="{A9DF0C27-E41D-4DEB-9006-D722B459D15A}" type="presOf" srcId="{C36A7870-B782-49C9-AD95-E5BA81B39CC9}" destId="{06CBA488-620F-4C9B-946A-9DCA113EA13B}" srcOrd="0" destOrd="2" presId="urn:microsoft.com/office/officeart/2005/8/layout/hList2"/>
    <dgm:cxn modelId="{5A519028-CBF3-495B-A466-D63463319483}" srcId="{F39207B2-386D-4C8F-9D2E-911FE739C670}" destId="{BE1FF1B9-D71E-4BFD-A244-4927824EA9C7}" srcOrd="0" destOrd="0" parTransId="{FA159002-F807-48C3-AE4F-A4AD78CF8724}" sibTransId="{C5D33A8E-B939-447D-A081-12C6501945F8}"/>
    <dgm:cxn modelId="{8109BD29-05F4-4C84-9153-5BF2EB1B70EE}" type="presOf" srcId="{55ED22A8-78DE-452F-9646-C8DC417E1921}" destId="{95F59491-585E-481F-8082-66B4AEC4221D}" srcOrd="0" destOrd="0" presId="urn:microsoft.com/office/officeart/2005/8/layout/hList2"/>
    <dgm:cxn modelId="{9202D93F-0CC9-4A26-AED6-25002E4025B9}" srcId="{55ED22A8-78DE-452F-9646-C8DC417E1921}" destId="{ABEEF94B-C54D-41EE-A7F8-11E37F61DA08}" srcOrd="4" destOrd="0" parTransId="{7B5B38AC-AB06-4A82-9478-FC29AAA88B2B}" sibTransId="{B198CE81-DD27-498E-9C9B-B908C0F027D7}"/>
    <dgm:cxn modelId="{B2957B47-BD55-4EA8-9D15-152CE4452753}" type="presOf" srcId="{BE1FF1B9-D71E-4BFD-A244-4927824EA9C7}" destId="{BB5439B8-F939-47CC-B6C6-7F5D2893ED6D}" srcOrd="0" destOrd="0" presId="urn:microsoft.com/office/officeart/2005/8/layout/hList2"/>
    <dgm:cxn modelId="{D6AD7449-FF77-4B2E-80BF-B1F4772E9A21}" srcId="{55ED22A8-78DE-452F-9646-C8DC417E1921}" destId="{C36A7870-B782-49C9-AD95-E5BA81B39CC9}" srcOrd="2" destOrd="0" parTransId="{B0A5D140-BF4B-4DF8-81AC-7486721B6AB4}" sibTransId="{1E3C19AA-F20A-4887-BDF9-501021C70D72}"/>
    <dgm:cxn modelId="{6D58FE59-6413-49CC-B457-DBAB70ABE7BC}" type="presOf" srcId="{453538DB-0A76-4795-8BF1-33976DFD9CD8}" destId="{BB5439B8-F939-47CC-B6C6-7F5D2893ED6D}" srcOrd="0" destOrd="2" presId="urn:microsoft.com/office/officeart/2005/8/layout/hList2"/>
    <dgm:cxn modelId="{8B7C4E8A-A8B8-41C5-A1D9-F896214E12AD}" type="presOf" srcId="{68EE3153-9DB2-4CA0-8A0A-798CB8D7EC0F}" destId="{06CBA488-620F-4C9B-946A-9DCA113EA13B}" srcOrd="0" destOrd="0" presId="urn:microsoft.com/office/officeart/2005/8/layout/hList2"/>
    <dgm:cxn modelId="{62CE9F8D-BED1-4833-9501-9028915B3EED}" type="presOf" srcId="{4527ECCE-E854-4E64-B306-422A596715B4}" destId="{13F3AC16-E022-4633-9E2E-1FD782433CA0}" srcOrd="0" destOrd="0" presId="urn:microsoft.com/office/officeart/2005/8/layout/hList2"/>
    <dgm:cxn modelId="{48372098-212C-4943-8838-C533DA1C85B3}" srcId="{F39207B2-386D-4C8F-9D2E-911FE739C670}" destId="{453538DB-0A76-4795-8BF1-33976DFD9CD8}" srcOrd="2" destOrd="0" parTransId="{4DBFF390-1F2B-4F6F-A00B-34D437D08F04}" sibTransId="{2336DF5E-94E3-4989-ACD0-1AC6364F9DD8}"/>
    <dgm:cxn modelId="{52494A98-ADD3-4749-BDD4-5C6669FDB7EB}" srcId="{55ED22A8-78DE-452F-9646-C8DC417E1921}" destId="{04B87135-F617-4C00-A3B7-E2A4823137FE}" srcOrd="1" destOrd="0" parTransId="{B5D36319-D955-49A9-B8F8-6320D000FAE1}" sibTransId="{011696A3-74C9-46A2-A558-1C0F0974EBFD}"/>
    <dgm:cxn modelId="{0CFE4AA4-E645-4E5F-B7D9-F12FDF06CBCD}" type="presOf" srcId="{40D13CCF-2363-42CE-BDCF-55ED9C71E605}" destId="{BB5439B8-F939-47CC-B6C6-7F5D2893ED6D}" srcOrd="0" destOrd="3" presId="urn:microsoft.com/office/officeart/2005/8/layout/hList2"/>
    <dgm:cxn modelId="{5CB996BB-617C-4F4A-831B-1AF409CF2D74}" type="presOf" srcId="{AC72F653-5DF3-48A2-BD07-AAE244256289}" destId="{06CBA488-620F-4C9B-946A-9DCA113EA13B}" srcOrd="0" destOrd="3" presId="urn:microsoft.com/office/officeart/2005/8/layout/hList2"/>
    <dgm:cxn modelId="{DAF7DDBC-4546-48A4-80CC-25AC4029F357}" srcId="{F39207B2-386D-4C8F-9D2E-911FE739C670}" destId="{A51FF9CF-F4D2-4360-8DE5-85A7FBC2B9F8}" srcOrd="4" destOrd="0" parTransId="{414D61E6-EF40-49C6-95A2-EDC601CB78BE}" sibTransId="{1D2BC27A-6677-4222-9DD1-BC49E7222C6E}"/>
    <dgm:cxn modelId="{A6EB93BE-972C-405F-BC86-5038D15FB7FB}" type="presOf" srcId="{0DA786B1-7BF0-4403-977C-986E965ADEAD}" destId="{970B0272-DBF4-4234-8F7A-2B34E8C88296}" srcOrd="0" destOrd="0" presId="urn:microsoft.com/office/officeart/2005/8/layout/hList2"/>
    <dgm:cxn modelId="{BD390BC0-4ED1-4A0C-9DA2-CF53ECD93FBA}" srcId="{4527ECCE-E854-4E64-B306-422A596715B4}" destId="{55ED22A8-78DE-452F-9646-C8DC417E1921}" srcOrd="0" destOrd="0" parTransId="{46ECB18B-82BD-42E4-AA17-3375F7B1D12D}" sibTransId="{14935FFD-1B13-49AB-A546-37293324E0A9}"/>
    <dgm:cxn modelId="{0EBDC9C3-C6AB-452D-A16B-C70FA2908C49}" srcId="{F39207B2-386D-4C8F-9D2E-911FE739C670}" destId="{0FEB87CA-52C2-4576-B5F6-F09C85E3D066}" srcOrd="1" destOrd="0" parTransId="{7C9768E9-52E0-4EC3-A799-2EA751B47D1C}" sibTransId="{215ED733-F726-4913-83C6-623B78543E56}"/>
    <dgm:cxn modelId="{4FD124CB-9E51-41E1-A2EB-92E72A541573}" type="presOf" srcId="{7A82AF33-9DAA-4C44-AFF2-271D041BA1E9}" destId="{305767EE-E25C-4647-A07C-28081E79499E}" srcOrd="0" destOrd="0" presId="urn:microsoft.com/office/officeart/2005/8/layout/hList2"/>
    <dgm:cxn modelId="{91D093E8-BC60-442C-85A6-2DEBEBF37848}" type="presOf" srcId="{04B87135-F617-4C00-A3B7-E2A4823137FE}" destId="{06CBA488-620F-4C9B-946A-9DCA113EA13B}" srcOrd="0" destOrd="1" presId="urn:microsoft.com/office/officeart/2005/8/layout/hList2"/>
    <dgm:cxn modelId="{D6D746EB-BDA1-4834-9C27-E2C10D8B3400}" srcId="{4527ECCE-E854-4E64-B306-422A596715B4}" destId="{0DA786B1-7BF0-4403-977C-986E965ADEAD}" srcOrd="1" destOrd="0" parTransId="{DBAA608A-414A-4371-ABB5-0E7BD36CA8EA}" sibTransId="{EBE35AAF-4C05-44FC-90F5-7C9298DAF4EC}"/>
    <dgm:cxn modelId="{C49B44F5-9831-4767-BFFB-2FE97DFFAE19}" type="presOf" srcId="{A51FF9CF-F4D2-4360-8DE5-85A7FBC2B9F8}" destId="{BB5439B8-F939-47CC-B6C6-7F5D2893ED6D}" srcOrd="0" destOrd="4" presId="urn:microsoft.com/office/officeart/2005/8/layout/hList2"/>
    <dgm:cxn modelId="{358B5EF7-8A73-419A-8516-F5C6EDF030CD}" type="presOf" srcId="{F39207B2-386D-4C8F-9D2E-911FE739C670}" destId="{655833E2-3913-457E-B56C-1A859ACD8F36}" srcOrd="0" destOrd="0" presId="urn:microsoft.com/office/officeart/2005/8/layout/hList2"/>
    <dgm:cxn modelId="{E379DDF9-596B-44AE-8169-6B7FCA3DB556}" type="presOf" srcId="{0FEB87CA-52C2-4576-B5F6-F09C85E3D066}" destId="{BB5439B8-F939-47CC-B6C6-7F5D2893ED6D}" srcOrd="0" destOrd="1" presId="urn:microsoft.com/office/officeart/2005/8/layout/hList2"/>
    <dgm:cxn modelId="{9B1A5FFB-4D7E-462E-A79E-9AA130E136F9}" srcId="{55ED22A8-78DE-452F-9646-C8DC417E1921}" destId="{68EE3153-9DB2-4CA0-8A0A-798CB8D7EC0F}" srcOrd="0" destOrd="0" parTransId="{99182C29-3E46-47F5-9D10-A4802966946C}" sibTransId="{0756B0F1-0EF1-4503-8BAF-71863754D51E}"/>
    <dgm:cxn modelId="{109D68FE-F882-4482-BAF8-30BF7059DA39}" type="presOf" srcId="{ABEEF94B-C54D-41EE-A7F8-11E37F61DA08}" destId="{06CBA488-620F-4C9B-946A-9DCA113EA13B}" srcOrd="0" destOrd="4" presId="urn:microsoft.com/office/officeart/2005/8/layout/hList2"/>
    <dgm:cxn modelId="{92840722-6D5D-4D24-86AB-491CC2C5DE03}" type="presParOf" srcId="{13F3AC16-E022-4633-9E2E-1FD782433CA0}" destId="{80CE66EB-7517-4104-9E01-7ED76656CD34}" srcOrd="0" destOrd="0" presId="urn:microsoft.com/office/officeart/2005/8/layout/hList2"/>
    <dgm:cxn modelId="{BFB48E02-B941-42A0-ACE5-B4BFC2D33E2E}" type="presParOf" srcId="{80CE66EB-7517-4104-9E01-7ED76656CD34}" destId="{59723E51-8FC2-4B8D-81BE-52863E3CE465}" srcOrd="0" destOrd="0" presId="urn:microsoft.com/office/officeart/2005/8/layout/hList2"/>
    <dgm:cxn modelId="{AD606C05-C3CB-4949-9D70-AF0519523579}" type="presParOf" srcId="{80CE66EB-7517-4104-9E01-7ED76656CD34}" destId="{06CBA488-620F-4C9B-946A-9DCA113EA13B}" srcOrd="1" destOrd="0" presId="urn:microsoft.com/office/officeart/2005/8/layout/hList2"/>
    <dgm:cxn modelId="{4C7B9354-54A8-4975-B18E-09F6B6A5FB3F}" type="presParOf" srcId="{80CE66EB-7517-4104-9E01-7ED76656CD34}" destId="{95F59491-585E-481F-8082-66B4AEC4221D}" srcOrd="2" destOrd="0" presId="urn:microsoft.com/office/officeart/2005/8/layout/hList2"/>
    <dgm:cxn modelId="{51EF4C7E-BAB0-41A2-85B9-1E13B2187CC8}" type="presParOf" srcId="{13F3AC16-E022-4633-9E2E-1FD782433CA0}" destId="{0ED3D8E8-B7B7-4FF5-B153-F4EC4B04706E}" srcOrd="1" destOrd="0" presId="urn:microsoft.com/office/officeart/2005/8/layout/hList2"/>
    <dgm:cxn modelId="{615CC2B1-5AFA-4912-935F-84D73CB48AD0}" type="presParOf" srcId="{13F3AC16-E022-4633-9E2E-1FD782433CA0}" destId="{F22C57CC-CEC0-40C3-A461-F2FBDFDAE2A3}" srcOrd="2" destOrd="0" presId="urn:microsoft.com/office/officeart/2005/8/layout/hList2"/>
    <dgm:cxn modelId="{9B015166-244B-4AA3-B137-4FA5B0C738CC}" type="presParOf" srcId="{F22C57CC-CEC0-40C3-A461-F2FBDFDAE2A3}" destId="{FB1C2A4D-1D2B-4488-91B7-C5F0C24E3A19}" srcOrd="0" destOrd="0" presId="urn:microsoft.com/office/officeart/2005/8/layout/hList2"/>
    <dgm:cxn modelId="{F6B8DA0E-1456-4254-B2E4-AB6D85FC834C}" type="presParOf" srcId="{F22C57CC-CEC0-40C3-A461-F2FBDFDAE2A3}" destId="{305767EE-E25C-4647-A07C-28081E79499E}" srcOrd="1" destOrd="0" presId="urn:microsoft.com/office/officeart/2005/8/layout/hList2"/>
    <dgm:cxn modelId="{8F74A720-0AA9-4974-92E2-6FE907242620}" type="presParOf" srcId="{F22C57CC-CEC0-40C3-A461-F2FBDFDAE2A3}" destId="{970B0272-DBF4-4234-8F7A-2B34E8C88296}" srcOrd="2" destOrd="0" presId="urn:microsoft.com/office/officeart/2005/8/layout/hList2"/>
    <dgm:cxn modelId="{444926CC-6437-42E4-A96C-4F13C34633CB}" type="presParOf" srcId="{13F3AC16-E022-4633-9E2E-1FD782433CA0}" destId="{90A51306-2B06-4F2F-884C-AF0AD42BCF0B}" srcOrd="3" destOrd="0" presId="urn:microsoft.com/office/officeart/2005/8/layout/hList2"/>
    <dgm:cxn modelId="{373D15FE-14B1-4930-9D73-2A33B105C3BD}" type="presParOf" srcId="{13F3AC16-E022-4633-9E2E-1FD782433CA0}" destId="{ED938322-98FD-4EB8-AC67-808FF5A46F9C}" srcOrd="4" destOrd="0" presId="urn:microsoft.com/office/officeart/2005/8/layout/hList2"/>
    <dgm:cxn modelId="{11EED5FC-AEBA-4BEF-B9C0-80F760BFB35F}" type="presParOf" srcId="{ED938322-98FD-4EB8-AC67-808FF5A46F9C}" destId="{10DC019F-EE1E-4A00-B453-E420626157F0}" srcOrd="0" destOrd="0" presId="urn:microsoft.com/office/officeart/2005/8/layout/hList2"/>
    <dgm:cxn modelId="{763AE16A-F1FA-45F5-85AC-06F0709C4DF5}" type="presParOf" srcId="{ED938322-98FD-4EB8-AC67-808FF5A46F9C}" destId="{BB5439B8-F939-47CC-B6C6-7F5D2893ED6D}" srcOrd="1" destOrd="0" presId="urn:microsoft.com/office/officeart/2005/8/layout/hList2"/>
    <dgm:cxn modelId="{91B5DCAF-D10A-4043-9E93-13DCC2A5A0C4}" type="presParOf" srcId="{ED938322-98FD-4EB8-AC67-808FF5A46F9C}" destId="{655833E2-3913-457E-B56C-1A859ACD8F3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418229-68D8-4E81-86D8-750F7A666D6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87A903-E7DD-4671-A269-689ADDA91589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800" noProof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certitude, une réalité.</a:t>
          </a:r>
          <a:endParaRPr lang="fr-FR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432DF5-0C7D-411F-BD74-5771B3CB01D2}" type="parTrans" cxnId="{1A9AFC0E-840A-4738-AAD7-28D104AAA0E1}">
      <dgm:prSet/>
      <dgm:spPr/>
      <dgm:t>
        <a:bodyPr/>
        <a:lstStyle/>
        <a:p>
          <a:endParaRPr lang="en-US"/>
        </a:p>
      </dgm:t>
    </dgm:pt>
    <dgm:pt modelId="{697FC70B-2EC3-4E45-BC4B-64D6FE14CDCA}" type="sibTrans" cxnId="{1A9AFC0E-840A-4738-AAD7-28D104AAA0E1}">
      <dgm:prSet/>
      <dgm:spPr/>
      <dgm:t>
        <a:bodyPr/>
        <a:lstStyle/>
        <a:p>
          <a:endParaRPr lang="en-US"/>
        </a:p>
      </dgm:t>
    </dgm:pt>
    <dgm:pt modelId="{9F185CB2-4271-4250-9721-84A2FD3DD076}" type="pres">
      <dgm:prSet presAssocID="{23418229-68D8-4E81-86D8-750F7A666D62}" presName="Name0" presStyleCnt="0">
        <dgm:presLayoutVars>
          <dgm:chMax val="7"/>
          <dgm:chPref val="7"/>
          <dgm:dir/>
        </dgm:presLayoutVars>
      </dgm:prSet>
      <dgm:spPr/>
    </dgm:pt>
    <dgm:pt modelId="{02C5EF06-8D66-4BEA-9AE7-3C19C338C7D8}" type="pres">
      <dgm:prSet presAssocID="{23418229-68D8-4E81-86D8-750F7A666D62}" presName="Name1" presStyleCnt="0"/>
      <dgm:spPr/>
    </dgm:pt>
    <dgm:pt modelId="{37AB64FA-9B85-457D-A153-D6F77FCF3F25}" type="pres">
      <dgm:prSet presAssocID="{23418229-68D8-4E81-86D8-750F7A666D62}" presName="cycle" presStyleCnt="0"/>
      <dgm:spPr/>
    </dgm:pt>
    <dgm:pt modelId="{07DCAE33-6F6E-4E92-AD5D-FEF00192D671}" type="pres">
      <dgm:prSet presAssocID="{23418229-68D8-4E81-86D8-750F7A666D62}" presName="srcNode" presStyleLbl="node1" presStyleIdx="0" presStyleCnt="1"/>
      <dgm:spPr/>
    </dgm:pt>
    <dgm:pt modelId="{854E6615-6D91-4353-B3EF-D08D67103CB6}" type="pres">
      <dgm:prSet presAssocID="{23418229-68D8-4E81-86D8-750F7A666D62}" presName="conn" presStyleLbl="parChTrans1D2" presStyleIdx="0" presStyleCnt="1"/>
      <dgm:spPr/>
    </dgm:pt>
    <dgm:pt modelId="{692DA405-CB43-4E93-8685-B33F2B66B54A}" type="pres">
      <dgm:prSet presAssocID="{23418229-68D8-4E81-86D8-750F7A666D62}" presName="extraNode" presStyleLbl="node1" presStyleIdx="0" presStyleCnt="1"/>
      <dgm:spPr/>
    </dgm:pt>
    <dgm:pt modelId="{B0E192A4-289D-47B5-B3C1-98823D32E3B5}" type="pres">
      <dgm:prSet presAssocID="{23418229-68D8-4E81-86D8-750F7A666D62}" presName="dstNode" presStyleLbl="node1" presStyleIdx="0" presStyleCnt="1"/>
      <dgm:spPr/>
    </dgm:pt>
    <dgm:pt modelId="{8EAE5CD7-5957-4A43-BF13-BD1813DDFA9A}" type="pres">
      <dgm:prSet presAssocID="{FD87A903-E7DD-4671-A269-689ADDA91589}" presName="text_1" presStyleLbl="node1" presStyleIdx="0" presStyleCnt="1">
        <dgm:presLayoutVars>
          <dgm:bulletEnabled val="1"/>
        </dgm:presLayoutVars>
      </dgm:prSet>
      <dgm:spPr/>
    </dgm:pt>
    <dgm:pt modelId="{45FC24B5-EFB7-41C4-817A-CA2F8E691985}" type="pres">
      <dgm:prSet presAssocID="{FD87A903-E7DD-4671-A269-689ADDA91589}" presName="accent_1" presStyleCnt="0"/>
      <dgm:spPr/>
    </dgm:pt>
    <dgm:pt modelId="{DD3DF7A0-479A-46DD-9CA7-0D8D2F86A648}" type="pres">
      <dgm:prSet presAssocID="{FD87A903-E7DD-4671-A269-689ADDA91589}" presName="accentRepeatNode" presStyleLbl="solidFgAcc1" presStyleIdx="0" presStyleCnt="1"/>
      <dgm:spPr>
        <a:solidFill>
          <a:schemeClr val="accent2">
            <a:lumMod val="20000"/>
            <a:lumOff val="80000"/>
          </a:schemeClr>
        </a:solidFill>
      </dgm:spPr>
    </dgm:pt>
  </dgm:ptLst>
  <dgm:cxnLst>
    <dgm:cxn modelId="{1A9AFC0E-840A-4738-AAD7-28D104AAA0E1}" srcId="{23418229-68D8-4E81-86D8-750F7A666D62}" destId="{FD87A903-E7DD-4671-A269-689ADDA91589}" srcOrd="0" destOrd="0" parTransId="{29432DF5-0C7D-411F-BD74-5771B3CB01D2}" sibTransId="{697FC70B-2EC3-4E45-BC4B-64D6FE14CDCA}"/>
    <dgm:cxn modelId="{4837E61D-3C8D-4952-AF62-3D55C89384C7}" type="presOf" srcId="{FD87A903-E7DD-4671-A269-689ADDA91589}" destId="{8EAE5CD7-5957-4A43-BF13-BD1813DDFA9A}" srcOrd="0" destOrd="0" presId="urn:microsoft.com/office/officeart/2008/layout/VerticalCurvedList"/>
    <dgm:cxn modelId="{DAB08E3E-CD96-42B1-9A2D-68F8FABAB349}" type="presOf" srcId="{23418229-68D8-4E81-86D8-750F7A666D62}" destId="{9F185CB2-4271-4250-9721-84A2FD3DD076}" srcOrd="0" destOrd="0" presId="urn:microsoft.com/office/officeart/2008/layout/VerticalCurvedList"/>
    <dgm:cxn modelId="{458CA3BA-C1CA-46A3-B31B-3284BC47B2EA}" type="presOf" srcId="{697FC70B-2EC3-4E45-BC4B-64D6FE14CDCA}" destId="{854E6615-6D91-4353-B3EF-D08D67103CB6}" srcOrd="0" destOrd="0" presId="urn:microsoft.com/office/officeart/2008/layout/VerticalCurvedList"/>
    <dgm:cxn modelId="{7B3659A7-E90A-459F-9302-CE2DD1894035}" type="presParOf" srcId="{9F185CB2-4271-4250-9721-84A2FD3DD076}" destId="{02C5EF06-8D66-4BEA-9AE7-3C19C338C7D8}" srcOrd="0" destOrd="0" presId="urn:microsoft.com/office/officeart/2008/layout/VerticalCurvedList"/>
    <dgm:cxn modelId="{218965EE-7AA8-4556-996B-E72685B11512}" type="presParOf" srcId="{02C5EF06-8D66-4BEA-9AE7-3C19C338C7D8}" destId="{37AB64FA-9B85-457D-A153-D6F77FCF3F25}" srcOrd="0" destOrd="0" presId="urn:microsoft.com/office/officeart/2008/layout/VerticalCurvedList"/>
    <dgm:cxn modelId="{EF020C48-4774-474A-9DB0-44C6305EEF5D}" type="presParOf" srcId="{37AB64FA-9B85-457D-A153-D6F77FCF3F25}" destId="{07DCAE33-6F6E-4E92-AD5D-FEF00192D671}" srcOrd="0" destOrd="0" presId="urn:microsoft.com/office/officeart/2008/layout/VerticalCurvedList"/>
    <dgm:cxn modelId="{E5CC6C1E-9507-4AF8-BE5B-02471D6D56A1}" type="presParOf" srcId="{37AB64FA-9B85-457D-A153-D6F77FCF3F25}" destId="{854E6615-6D91-4353-B3EF-D08D67103CB6}" srcOrd="1" destOrd="0" presId="urn:microsoft.com/office/officeart/2008/layout/VerticalCurvedList"/>
    <dgm:cxn modelId="{B4E2564E-A932-4494-B06C-BFBD51E3C7D7}" type="presParOf" srcId="{37AB64FA-9B85-457D-A153-D6F77FCF3F25}" destId="{692DA405-CB43-4E93-8685-B33F2B66B54A}" srcOrd="2" destOrd="0" presId="urn:microsoft.com/office/officeart/2008/layout/VerticalCurvedList"/>
    <dgm:cxn modelId="{3129E923-3C57-436E-A0F1-813B0455363D}" type="presParOf" srcId="{37AB64FA-9B85-457D-A153-D6F77FCF3F25}" destId="{B0E192A4-289D-47B5-B3C1-98823D32E3B5}" srcOrd="3" destOrd="0" presId="urn:microsoft.com/office/officeart/2008/layout/VerticalCurvedList"/>
    <dgm:cxn modelId="{D00D7FE3-7796-4FFA-9C3A-AF2FA2AEF53E}" type="presParOf" srcId="{02C5EF06-8D66-4BEA-9AE7-3C19C338C7D8}" destId="{8EAE5CD7-5957-4A43-BF13-BD1813DDFA9A}" srcOrd="1" destOrd="0" presId="urn:microsoft.com/office/officeart/2008/layout/VerticalCurvedList"/>
    <dgm:cxn modelId="{5C3AF916-FD08-4F5D-81F0-252EC1988423}" type="presParOf" srcId="{02C5EF06-8D66-4BEA-9AE7-3C19C338C7D8}" destId="{45FC24B5-EFB7-41C4-817A-CA2F8E691985}" srcOrd="2" destOrd="0" presId="urn:microsoft.com/office/officeart/2008/layout/VerticalCurvedList"/>
    <dgm:cxn modelId="{A2027206-CA25-4409-A5C5-F8849126E45E}" type="presParOf" srcId="{45FC24B5-EFB7-41C4-817A-CA2F8E691985}" destId="{DD3DF7A0-479A-46DD-9CA7-0D8D2F86A64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E52BF-5290-49F5-B1A2-3FB8C40347B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E5065F-E34F-485D-8E5A-4E1C0B8753F2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Un reproche</a:t>
          </a:r>
          <a:r>
            <a:rPr lang="fr-FR" dirty="0"/>
            <a:t>.</a:t>
          </a:r>
          <a:endParaRPr lang="en-US" dirty="0"/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AB036E08-0308-4B28-9F83-E4FB32114552}" type="parTrans" cxnId="{2FC8E3D4-AD5F-4CEF-87FB-346CC7E63C34}">
      <dgm:prSet/>
      <dgm:spPr/>
      <dgm:t>
        <a:bodyPr/>
        <a:lstStyle/>
        <a:p>
          <a:endParaRPr lang="en-US"/>
        </a:p>
      </dgm:t>
    </dgm:pt>
    <dgm:pt modelId="{06BB135D-8835-49C0-BD17-65053DBEF6F9}" type="sibTrans" cxnId="{2FC8E3D4-AD5F-4CEF-87FB-346CC7E63C34}">
      <dgm:prSet/>
      <dgm:spPr/>
      <dgm:t>
        <a:bodyPr/>
        <a:lstStyle/>
        <a:p>
          <a:endParaRPr lang="en-US"/>
        </a:p>
      </dgm:t>
    </dgm:pt>
    <dgm:pt modelId="{A3812F99-5D04-4B61-9BE4-D359EE257A79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hypothèse</a:t>
          </a:r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B300D718-FF37-4428-9755-3846875D2DF7}" type="sibTrans" cxnId="{FD7011D8-4C91-4877-B3F8-A109E23DEE81}">
      <dgm:prSet/>
      <dgm:spPr/>
      <dgm:t>
        <a:bodyPr/>
        <a:lstStyle/>
        <a:p>
          <a:endParaRPr lang="en-US"/>
        </a:p>
      </dgm:t>
    </dgm:pt>
    <dgm:pt modelId="{ED583578-2F50-4AEC-A09E-6C37EBA089DD}" type="parTrans" cxnId="{FD7011D8-4C91-4877-B3F8-A109E23DEE81}">
      <dgm:prSet/>
      <dgm:spPr/>
      <dgm:t>
        <a:bodyPr/>
        <a:lstStyle/>
        <a:p>
          <a:endParaRPr lang="en-US"/>
        </a:p>
      </dgm:t>
    </dgm:pt>
    <dgm:pt modelId="{DDDEBD17-5DD3-44C8-B12A-36E1D79077FC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fr-FR" dirty="0"/>
            <a:t>       	</a:t>
          </a:r>
          <a:r>
            <a:rPr lang="fr-FR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incertitude.</a:t>
          </a:r>
        </a:p>
      </dgm:t>
    </dgm:pt>
    <dgm:pt modelId="{25F755F2-2C08-4CDB-9BDD-C864DD69FB3D}" type="parTrans" cxnId="{1BBA3DF6-23DF-4B65-9E4D-450DFC61CD7B}">
      <dgm:prSet/>
      <dgm:spPr/>
      <dgm:t>
        <a:bodyPr/>
        <a:lstStyle/>
        <a:p>
          <a:endParaRPr lang="en-US"/>
        </a:p>
      </dgm:t>
    </dgm:pt>
    <dgm:pt modelId="{DC6F433C-BF54-45D9-9B33-CDFFD75A28D1}" type="sibTrans" cxnId="{1BBA3DF6-23DF-4B65-9E4D-450DFC61CD7B}">
      <dgm:prSet/>
      <dgm:spPr/>
      <dgm:t>
        <a:bodyPr/>
        <a:lstStyle/>
        <a:p>
          <a:endParaRPr lang="en-US"/>
        </a:p>
      </dgm:t>
    </dgm:pt>
    <dgm:pt modelId="{3AB62DFD-3039-46BD-988B-B933F31F729C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politesse.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EE6A14-106A-4127-B95E-08013F4F81E2}" type="parTrans" cxnId="{D37D5F58-BDA5-4E73-B2EA-1C7401408A0E}">
      <dgm:prSet/>
      <dgm:spPr/>
      <dgm:t>
        <a:bodyPr/>
        <a:lstStyle/>
        <a:p>
          <a:endParaRPr lang="en-US"/>
        </a:p>
      </dgm:t>
    </dgm:pt>
    <dgm:pt modelId="{DBFDC397-447F-4020-9F07-B665A979C977}" type="sibTrans" cxnId="{D37D5F58-BDA5-4E73-B2EA-1C7401408A0E}">
      <dgm:prSet/>
      <dgm:spPr/>
      <dgm:t>
        <a:bodyPr/>
        <a:lstStyle/>
        <a:p>
          <a:endParaRPr lang="en-US"/>
        </a:p>
      </dgm:t>
    </dgm:pt>
    <dgm:pt modelId="{29AC3CF3-566E-43B9-8314-3FAB04FED17E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Une promesse</a:t>
          </a:r>
          <a:r>
            <a:rPr lang="fr-FR" dirty="0"/>
            <a:t>.</a:t>
          </a:r>
          <a:endParaRPr lang="en-US" dirty="0"/>
        </a:p>
        <a:p>
          <a:endParaRPr lang="en-US" dirty="0"/>
        </a:p>
      </dgm:t>
    </dgm:pt>
    <dgm:pt modelId="{177674A1-6AB2-46D2-AB88-93380F3220E8}" type="parTrans" cxnId="{AAA4BACF-0C29-4173-9051-45243D135164}">
      <dgm:prSet/>
      <dgm:spPr/>
      <dgm:t>
        <a:bodyPr/>
        <a:lstStyle/>
        <a:p>
          <a:endParaRPr lang="en-US"/>
        </a:p>
      </dgm:t>
    </dgm:pt>
    <dgm:pt modelId="{9A6CA10F-B863-4891-A4FC-329AE08C237A}" type="sibTrans" cxnId="{AAA4BACF-0C29-4173-9051-45243D135164}">
      <dgm:prSet/>
      <dgm:spPr/>
      <dgm:t>
        <a:bodyPr/>
        <a:lstStyle/>
        <a:p>
          <a:endParaRPr lang="en-US"/>
        </a:p>
      </dgm:t>
    </dgm:pt>
    <dgm:pt modelId="{D19CB1D9-922E-41C5-B155-1A5EAE6891DB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imagination, </a:t>
          </a:r>
          <a:r>
            <a:rPr lang="fr-FR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irréalité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CEB53A57-D290-4DDE-BD15-F86320F4D9E3}" type="parTrans" cxnId="{16C29B20-3C82-40A3-9118-E84FC6FB5443}">
      <dgm:prSet/>
      <dgm:spPr/>
      <dgm:t>
        <a:bodyPr/>
        <a:lstStyle/>
        <a:p>
          <a:endParaRPr lang="en-US"/>
        </a:p>
      </dgm:t>
    </dgm:pt>
    <dgm:pt modelId="{CAE113D4-96C8-40E2-B459-6AB95EE665CB}" type="sibTrans" cxnId="{16C29B20-3C82-40A3-9118-E84FC6FB5443}">
      <dgm:prSet/>
      <dgm:spPr/>
      <dgm:t>
        <a:bodyPr/>
        <a:lstStyle/>
        <a:p>
          <a:endParaRPr lang="en-US"/>
        </a:p>
      </dgm:t>
    </dgm:pt>
    <dgm:pt modelId="{443C22A4-36BA-4175-8431-4042F89D5E54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Le futur du passé</a:t>
          </a:r>
          <a:r>
            <a:rPr lang="fr-FR" dirty="0"/>
            <a:t>.</a:t>
          </a:r>
          <a:endParaRPr lang="en-US" dirty="0"/>
        </a:p>
        <a:p>
          <a:endParaRPr lang="en-US" dirty="0"/>
        </a:p>
      </dgm:t>
    </dgm:pt>
    <dgm:pt modelId="{7CBF047F-17D9-4558-A602-40A4F6D825A9}" type="parTrans" cxnId="{7952718E-F0A3-4976-9B44-7D1A40464978}">
      <dgm:prSet/>
      <dgm:spPr/>
      <dgm:t>
        <a:bodyPr/>
        <a:lstStyle/>
        <a:p>
          <a:endParaRPr lang="en-US"/>
        </a:p>
      </dgm:t>
    </dgm:pt>
    <dgm:pt modelId="{AAE9A325-0A3B-4F6A-AF70-628C47C8C991}" type="sibTrans" cxnId="{7952718E-F0A3-4976-9B44-7D1A40464978}">
      <dgm:prSet/>
      <dgm:spPr/>
      <dgm:t>
        <a:bodyPr/>
        <a:lstStyle/>
        <a:p>
          <a:endParaRPr lang="en-US"/>
        </a:p>
      </dgm:t>
    </dgm:pt>
    <dgm:pt modelId="{B0538C43-1DA1-4CED-BD9D-8CFA14D4CDAF}" type="pres">
      <dgm:prSet presAssocID="{80CE52BF-5290-49F5-B1A2-3FB8C40347B5}" presName="Name0" presStyleCnt="0">
        <dgm:presLayoutVars>
          <dgm:chMax val="7"/>
          <dgm:chPref val="7"/>
          <dgm:dir/>
        </dgm:presLayoutVars>
      </dgm:prSet>
      <dgm:spPr/>
    </dgm:pt>
    <dgm:pt modelId="{A46877F0-FEE0-45DA-B894-427B9307A3E3}" type="pres">
      <dgm:prSet presAssocID="{80CE52BF-5290-49F5-B1A2-3FB8C40347B5}" presName="Name1" presStyleCnt="0"/>
      <dgm:spPr/>
    </dgm:pt>
    <dgm:pt modelId="{5D608723-0F76-4833-8BC3-E54CE323D4EB}" type="pres">
      <dgm:prSet presAssocID="{80CE52BF-5290-49F5-B1A2-3FB8C40347B5}" presName="cycle" presStyleCnt="0"/>
      <dgm:spPr/>
    </dgm:pt>
    <dgm:pt modelId="{817A9A56-EB72-4462-8F50-007781D94CF0}" type="pres">
      <dgm:prSet presAssocID="{80CE52BF-5290-49F5-B1A2-3FB8C40347B5}" presName="srcNode" presStyleLbl="node1" presStyleIdx="0" presStyleCnt="7"/>
      <dgm:spPr/>
    </dgm:pt>
    <dgm:pt modelId="{2869ABAE-06E6-4940-8AD1-4F5315DA6225}" type="pres">
      <dgm:prSet presAssocID="{80CE52BF-5290-49F5-B1A2-3FB8C40347B5}" presName="conn" presStyleLbl="parChTrans1D2" presStyleIdx="0" presStyleCnt="1"/>
      <dgm:spPr/>
    </dgm:pt>
    <dgm:pt modelId="{2073E46C-DF67-4078-95B0-62A5200176E7}" type="pres">
      <dgm:prSet presAssocID="{80CE52BF-5290-49F5-B1A2-3FB8C40347B5}" presName="extraNode" presStyleLbl="node1" presStyleIdx="0" presStyleCnt="7"/>
      <dgm:spPr/>
    </dgm:pt>
    <dgm:pt modelId="{2A18037C-0360-477E-8A8B-1AD44B8933DF}" type="pres">
      <dgm:prSet presAssocID="{80CE52BF-5290-49F5-B1A2-3FB8C40347B5}" presName="dstNode" presStyleLbl="node1" presStyleIdx="0" presStyleCnt="7"/>
      <dgm:spPr/>
    </dgm:pt>
    <dgm:pt modelId="{3FA0CB56-7C1B-45BE-A1F7-5FC4FC5AFD55}" type="pres">
      <dgm:prSet presAssocID="{DDDEBD17-5DD3-44C8-B12A-36E1D79077FC}" presName="text_1" presStyleLbl="node1" presStyleIdx="0" presStyleCnt="7" custScaleX="90280" custScaleY="109896" custLinFactNeighborX="-3221" custLinFactNeighborY="-6254">
        <dgm:presLayoutVars>
          <dgm:bulletEnabled val="1"/>
        </dgm:presLayoutVars>
      </dgm:prSet>
      <dgm:spPr/>
    </dgm:pt>
    <dgm:pt modelId="{0F06A639-7D2D-4906-A6D1-9A7707F1C9D6}" type="pres">
      <dgm:prSet presAssocID="{DDDEBD17-5DD3-44C8-B12A-36E1D79077FC}" presName="accent_1" presStyleCnt="0"/>
      <dgm:spPr/>
    </dgm:pt>
    <dgm:pt modelId="{B8669F93-1EDA-4D46-8DDF-DE8F45EDD494}" type="pres">
      <dgm:prSet presAssocID="{DDDEBD17-5DD3-44C8-B12A-36E1D79077FC}" presName="accentRepeatNode" presStyleLbl="solidFgAcc1" presStyleIdx="0" presStyleCnt="7" custScaleX="207620" custScaleY="121196" custLinFactNeighborX="44825" custLinFactNeighborY="-20349"/>
      <dgm:spPr>
        <a:solidFill>
          <a:schemeClr val="accent2">
            <a:lumMod val="20000"/>
            <a:lumOff val="80000"/>
          </a:schemeClr>
        </a:solidFill>
      </dgm:spPr>
    </dgm:pt>
    <dgm:pt modelId="{C68A93E4-9C30-4514-8BB1-EFEA73835D21}" type="pres">
      <dgm:prSet presAssocID="{3AB62DFD-3039-46BD-988B-B933F31F729C}" presName="text_2" presStyleLbl="node1" presStyleIdx="1" presStyleCnt="7">
        <dgm:presLayoutVars>
          <dgm:bulletEnabled val="1"/>
        </dgm:presLayoutVars>
      </dgm:prSet>
      <dgm:spPr/>
    </dgm:pt>
    <dgm:pt modelId="{93404774-20A0-4965-80A7-84ACC801ED2F}" type="pres">
      <dgm:prSet presAssocID="{3AB62DFD-3039-46BD-988B-B933F31F729C}" presName="accent_2" presStyleCnt="0"/>
      <dgm:spPr/>
    </dgm:pt>
    <dgm:pt modelId="{1296A528-6468-495B-8E34-5EF60A256331}" type="pres">
      <dgm:prSet presAssocID="{3AB62DFD-3039-46BD-988B-B933F31F729C}" presName="accentRepeatNode" presStyleLbl="solidFgAcc1" presStyleIdx="1" presStyleCnt="7" custScaleX="100512"/>
      <dgm:spPr>
        <a:noFill/>
        <a:ln>
          <a:noFill/>
        </a:ln>
      </dgm:spPr>
    </dgm:pt>
    <dgm:pt modelId="{BB98A335-D185-4A6D-9B27-975939836349}" type="pres">
      <dgm:prSet presAssocID="{CDE5065F-E34F-485D-8E5A-4E1C0B8753F2}" presName="text_3" presStyleLbl="node1" presStyleIdx="2" presStyleCnt="7">
        <dgm:presLayoutVars>
          <dgm:bulletEnabled val="1"/>
        </dgm:presLayoutVars>
      </dgm:prSet>
      <dgm:spPr/>
    </dgm:pt>
    <dgm:pt modelId="{01A767B5-2634-4F17-A832-64886D752E3C}" type="pres">
      <dgm:prSet presAssocID="{CDE5065F-E34F-485D-8E5A-4E1C0B8753F2}" presName="accent_3" presStyleCnt="0"/>
      <dgm:spPr/>
    </dgm:pt>
    <dgm:pt modelId="{10515F37-AEEA-4BF7-B80A-00E3F43BF1FD}" type="pres">
      <dgm:prSet presAssocID="{CDE5065F-E34F-485D-8E5A-4E1C0B8753F2}" presName="accentRepeatNode" presStyleLbl="solidFgAcc1" presStyleIdx="2" presStyleCnt="7"/>
      <dgm:spPr>
        <a:noFill/>
        <a:ln>
          <a:noFill/>
        </a:ln>
      </dgm:spPr>
    </dgm:pt>
    <dgm:pt modelId="{9A3B8AFB-CE24-42F5-9F44-63E7531AA890}" type="pres">
      <dgm:prSet presAssocID="{A3812F99-5D04-4B61-9BE4-D359EE257A79}" presName="text_4" presStyleLbl="node1" presStyleIdx="3" presStyleCnt="7">
        <dgm:presLayoutVars>
          <dgm:bulletEnabled val="1"/>
        </dgm:presLayoutVars>
      </dgm:prSet>
      <dgm:spPr/>
    </dgm:pt>
    <dgm:pt modelId="{FC44E9D2-6FDF-4685-88F8-C849A22BAE2F}" type="pres">
      <dgm:prSet presAssocID="{A3812F99-5D04-4B61-9BE4-D359EE257A79}" presName="accent_4" presStyleCnt="0"/>
      <dgm:spPr/>
    </dgm:pt>
    <dgm:pt modelId="{5D5AB3C1-BF11-4E94-B265-9405F58CAA7D}" type="pres">
      <dgm:prSet presAssocID="{A3812F99-5D04-4B61-9BE4-D359EE257A79}" presName="accentRepeatNode" presStyleLbl="solidFgAcc1" presStyleIdx="3" presStyleCnt="7"/>
      <dgm:spPr>
        <a:noFill/>
        <a:ln>
          <a:noFill/>
        </a:ln>
      </dgm:spPr>
    </dgm:pt>
    <dgm:pt modelId="{2200D8F9-6DF1-420B-A61B-785DDDE39F13}" type="pres">
      <dgm:prSet presAssocID="{29AC3CF3-566E-43B9-8314-3FAB04FED17E}" presName="text_5" presStyleLbl="node1" presStyleIdx="4" presStyleCnt="7">
        <dgm:presLayoutVars>
          <dgm:bulletEnabled val="1"/>
        </dgm:presLayoutVars>
      </dgm:prSet>
      <dgm:spPr/>
    </dgm:pt>
    <dgm:pt modelId="{7B70DE2C-52D3-40AC-BE42-A1624C2438D7}" type="pres">
      <dgm:prSet presAssocID="{29AC3CF3-566E-43B9-8314-3FAB04FED17E}" presName="accent_5" presStyleCnt="0"/>
      <dgm:spPr/>
    </dgm:pt>
    <dgm:pt modelId="{BCEECF08-8CD6-48A2-977B-B0EA55628DC8}" type="pres">
      <dgm:prSet presAssocID="{29AC3CF3-566E-43B9-8314-3FAB04FED17E}" presName="accentRepeatNode" presStyleLbl="solidFgAcc1" presStyleIdx="4" presStyleCnt="7" custLinFactNeighborY="12876"/>
      <dgm:spPr>
        <a:noFill/>
        <a:ln>
          <a:noFill/>
        </a:ln>
      </dgm:spPr>
    </dgm:pt>
    <dgm:pt modelId="{E61A9224-A91A-487C-8BC0-6DE14D8ECDFA}" type="pres">
      <dgm:prSet presAssocID="{D19CB1D9-922E-41C5-B155-1A5EAE6891DB}" presName="text_6" presStyleLbl="node1" presStyleIdx="5" presStyleCnt="7" custLinFactNeighborX="-385" custLinFactNeighborY="2357">
        <dgm:presLayoutVars>
          <dgm:bulletEnabled val="1"/>
        </dgm:presLayoutVars>
      </dgm:prSet>
      <dgm:spPr/>
    </dgm:pt>
    <dgm:pt modelId="{64F8E2C8-A162-44C3-9CC3-67F177B6EB4A}" type="pres">
      <dgm:prSet presAssocID="{D19CB1D9-922E-41C5-B155-1A5EAE6891DB}" presName="accent_6" presStyleCnt="0"/>
      <dgm:spPr/>
    </dgm:pt>
    <dgm:pt modelId="{62E7B671-C2E9-4629-A1F4-8BA5D6376AC6}" type="pres">
      <dgm:prSet presAssocID="{D19CB1D9-922E-41C5-B155-1A5EAE6891DB}" presName="accentRepeatNode" presStyleLbl="solidFgAcc1" presStyleIdx="5" presStyleCnt="7"/>
      <dgm:spPr>
        <a:noFill/>
        <a:ln>
          <a:noFill/>
        </a:ln>
      </dgm:spPr>
    </dgm:pt>
    <dgm:pt modelId="{9D0B53B8-3D43-49BB-957D-8A58F00B4505}" type="pres">
      <dgm:prSet presAssocID="{443C22A4-36BA-4175-8431-4042F89D5E54}" presName="text_7" presStyleLbl="node1" presStyleIdx="6" presStyleCnt="7">
        <dgm:presLayoutVars>
          <dgm:bulletEnabled val="1"/>
        </dgm:presLayoutVars>
      </dgm:prSet>
      <dgm:spPr/>
    </dgm:pt>
    <dgm:pt modelId="{34794F33-212B-4E0A-8FE7-8AF880F285C9}" type="pres">
      <dgm:prSet presAssocID="{443C22A4-36BA-4175-8431-4042F89D5E54}" presName="accent_7" presStyleCnt="0"/>
      <dgm:spPr/>
    </dgm:pt>
    <dgm:pt modelId="{3C0FE7E8-38F5-4F68-A743-08B94CDE73FF}" type="pres">
      <dgm:prSet presAssocID="{443C22A4-36BA-4175-8431-4042F89D5E54}" presName="accentRepeatNode" presStyleLbl="solidFgAcc1" presStyleIdx="6" presStyleCnt="7"/>
      <dgm:spPr/>
    </dgm:pt>
  </dgm:ptLst>
  <dgm:cxnLst>
    <dgm:cxn modelId="{16C29B20-3C82-40A3-9118-E84FC6FB5443}" srcId="{80CE52BF-5290-49F5-B1A2-3FB8C40347B5}" destId="{D19CB1D9-922E-41C5-B155-1A5EAE6891DB}" srcOrd="5" destOrd="0" parTransId="{CEB53A57-D290-4DDE-BD15-F86320F4D9E3}" sibTransId="{CAE113D4-96C8-40E2-B459-6AB95EE665CB}"/>
    <dgm:cxn modelId="{5E5E3B32-13E5-4165-9D99-14FB995FB39A}" type="presOf" srcId="{29AC3CF3-566E-43B9-8314-3FAB04FED17E}" destId="{2200D8F9-6DF1-420B-A61B-785DDDE39F13}" srcOrd="0" destOrd="0" presId="urn:microsoft.com/office/officeart/2008/layout/VerticalCurvedList"/>
    <dgm:cxn modelId="{191EC436-132D-4D2B-87A9-D623BBFE83BC}" type="presOf" srcId="{DC6F433C-BF54-45D9-9B33-CDFFD75A28D1}" destId="{2869ABAE-06E6-4940-8AD1-4F5315DA6225}" srcOrd="0" destOrd="0" presId="urn:microsoft.com/office/officeart/2008/layout/VerticalCurvedList"/>
    <dgm:cxn modelId="{7049423F-57DA-4E03-A3F9-2082800DA3A3}" type="presOf" srcId="{A3812F99-5D04-4B61-9BE4-D359EE257A79}" destId="{9A3B8AFB-CE24-42F5-9F44-63E7531AA890}" srcOrd="0" destOrd="0" presId="urn:microsoft.com/office/officeart/2008/layout/VerticalCurvedList"/>
    <dgm:cxn modelId="{41D2AD54-C843-4869-B74D-FF570AB7CBB4}" type="presOf" srcId="{3AB62DFD-3039-46BD-988B-B933F31F729C}" destId="{C68A93E4-9C30-4514-8BB1-EFEA73835D21}" srcOrd="0" destOrd="0" presId="urn:microsoft.com/office/officeart/2008/layout/VerticalCurvedList"/>
    <dgm:cxn modelId="{D37D5F58-BDA5-4E73-B2EA-1C7401408A0E}" srcId="{80CE52BF-5290-49F5-B1A2-3FB8C40347B5}" destId="{3AB62DFD-3039-46BD-988B-B933F31F729C}" srcOrd="1" destOrd="0" parTransId="{41EE6A14-106A-4127-B95E-08013F4F81E2}" sibTransId="{DBFDC397-447F-4020-9F07-B665A979C977}"/>
    <dgm:cxn modelId="{554C095A-1AE3-4957-BF67-1472928B64CB}" type="presOf" srcId="{CDE5065F-E34F-485D-8E5A-4E1C0B8753F2}" destId="{BB98A335-D185-4A6D-9B27-975939836349}" srcOrd="0" destOrd="0" presId="urn:microsoft.com/office/officeart/2008/layout/VerticalCurvedList"/>
    <dgm:cxn modelId="{D2A27885-2B76-4108-A259-0993F870A38B}" type="presOf" srcId="{80CE52BF-5290-49F5-B1A2-3FB8C40347B5}" destId="{B0538C43-1DA1-4CED-BD9D-8CFA14D4CDAF}" srcOrd="0" destOrd="0" presId="urn:microsoft.com/office/officeart/2008/layout/VerticalCurvedList"/>
    <dgm:cxn modelId="{7952718E-F0A3-4976-9B44-7D1A40464978}" srcId="{80CE52BF-5290-49F5-B1A2-3FB8C40347B5}" destId="{443C22A4-36BA-4175-8431-4042F89D5E54}" srcOrd="6" destOrd="0" parTransId="{7CBF047F-17D9-4558-A602-40A4F6D825A9}" sibTransId="{AAE9A325-0A3B-4F6A-AF70-628C47C8C991}"/>
    <dgm:cxn modelId="{977739B5-A9AB-42CE-9B04-367F1BFFC553}" type="presOf" srcId="{DDDEBD17-5DD3-44C8-B12A-36E1D79077FC}" destId="{3FA0CB56-7C1B-45BE-A1F7-5FC4FC5AFD55}" srcOrd="0" destOrd="0" presId="urn:microsoft.com/office/officeart/2008/layout/VerticalCurvedList"/>
    <dgm:cxn modelId="{6DF1ABCE-6409-4D97-9671-A08F308E7CC2}" type="presOf" srcId="{D19CB1D9-922E-41C5-B155-1A5EAE6891DB}" destId="{E61A9224-A91A-487C-8BC0-6DE14D8ECDFA}" srcOrd="0" destOrd="0" presId="urn:microsoft.com/office/officeart/2008/layout/VerticalCurvedList"/>
    <dgm:cxn modelId="{AAA4BACF-0C29-4173-9051-45243D135164}" srcId="{80CE52BF-5290-49F5-B1A2-3FB8C40347B5}" destId="{29AC3CF3-566E-43B9-8314-3FAB04FED17E}" srcOrd="4" destOrd="0" parTransId="{177674A1-6AB2-46D2-AB88-93380F3220E8}" sibTransId="{9A6CA10F-B863-4891-A4FC-329AE08C237A}"/>
    <dgm:cxn modelId="{2FC8E3D4-AD5F-4CEF-87FB-346CC7E63C34}" srcId="{80CE52BF-5290-49F5-B1A2-3FB8C40347B5}" destId="{CDE5065F-E34F-485D-8E5A-4E1C0B8753F2}" srcOrd="2" destOrd="0" parTransId="{AB036E08-0308-4B28-9F83-E4FB32114552}" sibTransId="{06BB135D-8835-49C0-BD17-65053DBEF6F9}"/>
    <dgm:cxn modelId="{FD7011D8-4C91-4877-B3F8-A109E23DEE81}" srcId="{80CE52BF-5290-49F5-B1A2-3FB8C40347B5}" destId="{A3812F99-5D04-4B61-9BE4-D359EE257A79}" srcOrd="3" destOrd="0" parTransId="{ED583578-2F50-4AEC-A09E-6C37EBA089DD}" sibTransId="{B300D718-FF37-4428-9755-3846875D2DF7}"/>
    <dgm:cxn modelId="{D0406DF0-C625-4E52-BE93-DE9C69679A00}" type="presOf" srcId="{443C22A4-36BA-4175-8431-4042F89D5E54}" destId="{9D0B53B8-3D43-49BB-957D-8A58F00B4505}" srcOrd="0" destOrd="0" presId="urn:microsoft.com/office/officeart/2008/layout/VerticalCurvedList"/>
    <dgm:cxn modelId="{1BBA3DF6-23DF-4B65-9E4D-450DFC61CD7B}" srcId="{80CE52BF-5290-49F5-B1A2-3FB8C40347B5}" destId="{DDDEBD17-5DD3-44C8-B12A-36E1D79077FC}" srcOrd="0" destOrd="0" parTransId="{25F755F2-2C08-4CDB-9BDD-C864DD69FB3D}" sibTransId="{DC6F433C-BF54-45D9-9B33-CDFFD75A28D1}"/>
    <dgm:cxn modelId="{5D0FCA3A-77A2-466D-A4A2-8ACB6A902F95}" type="presParOf" srcId="{B0538C43-1DA1-4CED-BD9D-8CFA14D4CDAF}" destId="{A46877F0-FEE0-45DA-B894-427B9307A3E3}" srcOrd="0" destOrd="0" presId="urn:microsoft.com/office/officeart/2008/layout/VerticalCurvedList"/>
    <dgm:cxn modelId="{FF7EE51B-ADD9-4FD4-9407-1572532CBBC9}" type="presParOf" srcId="{A46877F0-FEE0-45DA-B894-427B9307A3E3}" destId="{5D608723-0F76-4833-8BC3-E54CE323D4EB}" srcOrd="0" destOrd="0" presId="urn:microsoft.com/office/officeart/2008/layout/VerticalCurvedList"/>
    <dgm:cxn modelId="{7A458FA9-F6FF-4799-BC51-8097640218C9}" type="presParOf" srcId="{5D608723-0F76-4833-8BC3-E54CE323D4EB}" destId="{817A9A56-EB72-4462-8F50-007781D94CF0}" srcOrd="0" destOrd="0" presId="urn:microsoft.com/office/officeart/2008/layout/VerticalCurvedList"/>
    <dgm:cxn modelId="{D71E4B39-18FF-4718-AB9A-A885EBF9C848}" type="presParOf" srcId="{5D608723-0F76-4833-8BC3-E54CE323D4EB}" destId="{2869ABAE-06E6-4940-8AD1-4F5315DA6225}" srcOrd="1" destOrd="0" presId="urn:microsoft.com/office/officeart/2008/layout/VerticalCurvedList"/>
    <dgm:cxn modelId="{AF19C3EB-4F25-4724-806C-979F8DD7E032}" type="presParOf" srcId="{5D608723-0F76-4833-8BC3-E54CE323D4EB}" destId="{2073E46C-DF67-4078-95B0-62A5200176E7}" srcOrd="2" destOrd="0" presId="urn:microsoft.com/office/officeart/2008/layout/VerticalCurvedList"/>
    <dgm:cxn modelId="{B733120A-694D-405E-A02D-911985C28CB5}" type="presParOf" srcId="{5D608723-0F76-4833-8BC3-E54CE323D4EB}" destId="{2A18037C-0360-477E-8A8B-1AD44B8933DF}" srcOrd="3" destOrd="0" presId="urn:microsoft.com/office/officeart/2008/layout/VerticalCurvedList"/>
    <dgm:cxn modelId="{6B49B59D-368B-439A-A15D-6D0A437EA7F0}" type="presParOf" srcId="{A46877F0-FEE0-45DA-B894-427B9307A3E3}" destId="{3FA0CB56-7C1B-45BE-A1F7-5FC4FC5AFD55}" srcOrd="1" destOrd="0" presId="urn:microsoft.com/office/officeart/2008/layout/VerticalCurvedList"/>
    <dgm:cxn modelId="{5B09FDC3-4288-439A-8738-B01AAAC746AD}" type="presParOf" srcId="{A46877F0-FEE0-45DA-B894-427B9307A3E3}" destId="{0F06A639-7D2D-4906-A6D1-9A7707F1C9D6}" srcOrd="2" destOrd="0" presId="urn:microsoft.com/office/officeart/2008/layout/VerticalCurvedList"/>
    <dgm:cxn modelId="{5A1BF0CB-E632-4A9F-9FFD-F9FF2810FB9F}" type="presParOf" srcId="{0F06A639-7D2D-4906-A6D1-9A7707F1C9D6}" destId="{B8669F93-1EDA-4D46-8DDF-DE8F45EDD494}" srcOrd="0" destOrd="0" presId="urn:microsoft.com/office/officeart/2008/layout/VerticalCurvedList"/>
    <dgm:cxn modelId="{FC86C8D7-C8FF-4FC6-AE3D-61CF9AA99B07}" type="presParOf" srcId="{A46877F0-FEE0-45DA-B894-427B9307A3E3}" destId="{C68A93E4-9C30-4514-8BB1-EFEA73835D21}" srcOrd="3" destOrd="0" presId="urn:microsoft.com/office/officeart/2008/layout/VerticalCurvedList"/>
    <dgm:cxn modelId="{51D5D99B-22BE-4687-960E-0B3D8C10D15D}" type="presParOf" srcId="{A46877F0-FEE0-45DA-B894-427B9307A3E3}" destId="{93404774-20A0-4965-80A7-84ACC801ED2F}" srcOrd="4" destOrd="0" presId="urn:microsoft.com/office/officeart/2008/layout/VerticalCurvedList"/>
    <dgm:cxn modelId="{FADD4DDC-0B49-4F8F-84D2-E5006CEADBE3}" type="presParOf" srcId="{93404774-20A0-4965-80A7-84ACC801ED2F}" destId="{1296A528-6468-495B-8E34-5EF60A256331}" srcOrd="0" destOrd="0" presId="urn:microsoft.com/office/officeart/2008/layout/VerticalCurvedList"/>
    <dgm:cxn modelId="{49270D9B-6D12-4C42-8D3E-D4A8BF68990C}" type="presParOf" srcId="{A46877F0-FEE0-45DA-B894-427B9307A3E3}" destId="{BB98A335-D185-4A6D-9B27-975939836349}" srcOrd="5" destOrd="0" presId="urn:microsoft.com/office/officeart/2008/layout/VerticalCurvedList"/>
    <dgm:cxn modelId="{1826D25F-C917-4601-944B-608457ECA79A}" type="presParOf" srcId="{A46877F0-FEE0-45DA-B894-427B9307A3E3}" destId="{01A767B5-2634-4F17-A832-64886D752E3C}" srcOrd="6" destOrd="0" presId="urn:microsoft.com/office/officeart/2008/layout/VerticalCurvedList"/>
    <dgm:cxn modelId="{CF190B2C-0BB0-4406-AC65-204269DB72C8}" type="presParOf" srcId="{01A767B5-2634-4F17-A832-64886D752E3C}" destId="{10515F37-AEEA-4BF7-B80A-00E3F43BF1FD}" srcOrd="0" destOrd="0" presId="urn:microsoft.com/office/officeart/2008/layout/VerticalCurvedList"/>
    <dgm:cxn modelId="{99E29997-B688-4E66-A116-A3930D1CD7DE}" type="presParOf" srcId="{A46877F0-FEE0-45DA-B894-427B9307A3E3}" destId="{9A3B8AFB-CE24-42F5-9F44-63E7531AA890}" srcOrd="7" destOrd="0" presId="urn:microsoft.com/office/officeart/2008/layout/VerticalCurvedList"/>
    <dgm:cxn modelId="{ED5FB43A-9D7D-411B-A823-F121568CACFC}" type="presParOf" srcId="{A46877F0-FEE0-45DA-B894-427B9307A3E3}" destId="{FC44E9D2-6FDF-4685-88F8-C849A22BAE2F}" srcOrd="8" destOrd="0" presId="urn:microsoft.com/office/officeart/2008/layout/VerticalCurvedList"/>
    <dgm:cxn modelId="{BAE54D78-5C56-4F31-90C2-37B553CDE37B}" type="presParOf" srcId="{FC44E9D2-6FDF-4685-88F8-C849A22BAE2F}" destId="{5D5AB3C1-BF11-4E94-B265-9405F58CAA7D}" srcOrd="0" destOrd="0" presId="urn:microsoft.com/office/officeart/2008/layout/VerticalCurvedList"/>
    <dgm:cxn modelId="{C8309484-E5CE-41D0-8A14-1066204190D5}" type="presParOf" srcId="{A46877F0-FEE0-45DA-B894-427B9307A3E3}" destId="{2200D8F9-6DF1-420B-A61B-785DDDE39F13}" srcOrd="9" destOrd="0" presId="urn:microsoft.com/office/officeart/2008/layout/VerticalCurvedList"/>
    <dgm:cxn modelId="{B2D3E926-6DB6-49E7-8E16-0D5111FFBD5C}" type="presParOf" srcId="{A46877F0-FEE0-45DA-B894-427B9307A3E3}" destId="{7B70DE2C-52D3-40AC-BE42-A1624C2438D7}" srcOrd="10" destOrd="0" presId="urn:microsoft.com/office/officeart/2008/layout/VerticalCurvedList"/>
    <dgm:cxn modelId="{2D9D1861-0CA5-4796-B5C0-AC39A86E8597}" type="presParOf" srcId="{7B70DE2C-52D3-40AC-BE42-A1624C2438D7}" destId="{BCEECF08-8CD6-48A2-977B-B0EA55628DC8}" srcOrd="0" destOrd="0" presId="urn:microsoft.com/office/officeart/2008/layout/VerticalCurvedList"/>
    <dgm:cxn modelId="{7A51339C-D207-4BDE-B6D3-CAD6AA272FCA}" type="presParOf" srcId="{A46877F0-FEE0-45DA-B894-427B9307A3E3}" destId="{E61A9224-A91A-487C-8BC0-6DE14D8ECDFA}" srcOrd="11" destOrd="0" presId="urn:microsoft.com/office/officeart/2008/layout/VerticalCurvedList"/>
    <dgm:cxn modelId="{74F1C726-2E0C-4697-B2A2-34786CABFB5E}" type="presParOf" srcId="{A46877F0-FEE0-45DA-B894-427B9307A3E3}" destId="{64F8E2C8-A162-44C3-9CC3-67F177B6EB4A}" srcOrd="12" destOrd="0" presId="urn:microsoft.com/office/officeart/2008/layout/VerticalCurvedList"/>
    <dgm:cxn modelId="{2FC80FA2-B7AE-4AFC-B62D-74AAADBD9CB4}" type="presParOf" srcId="{64F8E2C8-A162-44C3-9CC3-67F177B6EB4A}" destId="{62E7B671-C2E9-4629-A1F4-8BA5D6376AC6}" srcOrd="0" destOrd="0" presId="urn:microsoft.com/office/officeart/2008/layout/VerticalCurvedList"/>
    <dgm:cxn modelId="{619BE7A6-784F-44FE-9289-5AC27F9C53D0}" type="presParOf" srcId="{A46877F0-FEE0-45DA-B894-427B9307A3E3}" destId="{9D0B53B8-3D43-49BB-957D-8A58F00B4505}" srcOrd="13" destOrd="0" presId="urn:microsoft.com/office/officeart/2008/layout/VerticalCurvedList"/>
    <dgm:cxn modelId="{D5A8F95A-3E69-4803-82CE-CF9FD2959ACE}" type="presParOf" srcId="{A46877F0-FEE0-45DA-B894-427B9307A3E3}" destId="{34794F33-212B-4E0A-8FE7-8AF880F285C9}" srcOrd="14" destOrd="0" presId="urn:microsoft.com/office/officeart/2008/layout/VerticalCurvedList"/>
    <dgm:cxn modelId="{017A4966-F5BB-462F-9465-F8903E2B0F31}" type="presParOf" srcId="{34794F33-212B-4E0A-8FE7-8AF880F285C9}" destId="{3C0FE7E8-38F5-4F68-A743-08B94CDE73F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EE7292-9DCC-4E2E-99DE-D0C52AF72BE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EF42DE-A643-4480-9066-0BA6417796F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dirty="0"/>
            <a:t>Un ordre.</a:t>
          </a:r>
          <a:endParaRPr lang="en-US" sz="2400" b="1" dirty="0"/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/>
        </a:p>
      </dgm:t>
    </dgm:pt>
    <dgm:pt modelId="{7AEEA3AC-4520-4F17-9C96-773CE872FEEE}" type="parTrans" cxnId="{10D44BAF-E878-46C3-8631-DF536D009CD0}">
      <dgm:prSet/>
      <dgm:spPr/>
      <dgm:t>
        <a:bodyPr/>
        <a:lstStyle/>
        <a:p>
          <a:endParaRPr lang="en-US"/>
        </a:p>
      </dgm:t>
    </dgm:pt>
    <dgm:pt modelId="{F4A5BF99-FBA9-4EB2-8902-D1CCBFCD9E8D}" type="sibTrans" cxnId="{10D44BAF-E878-46C3-8631-DF536D009CD0}">
      <dgm:prSet/>
      <dgm:spPr/>
      <dgm:t>
        <a:bodyPr/>
        <a:lstStyle/>
        <a:p>
          <a:endParaRPr lang="en-US"/>
        </a:p>
      </dgm:t>
    </dgm:pt>
    <dgm:pt modelId="{D682ACE7-B1D6-45A0-9E66-936C5D0B7612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/>
            <a:t>Un regret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dirty="0"/>
        </a:p>
      </dgm:t>
    </dgm:pt>
    <dgm:pt modelId="{14B5BD1B-60EE-4BE6-BA80-EADDB8CB298E}" type="parTrans" cxnId="{9E555386-3117-49D4-BBF1-5FD3AF93E596}">
      <dgm:prSet/>
      <dgm:spPr/>
      <dgm:t>
        <a:bodyPr/>
        <a:lstStyle/>
        <a:p>
          <a:endParaRPr lang="en-US"/>
        </a:p>
      </dgm:t>
    </dgm:pt>
    <dgm:pt modelId="{26BBE12F-8F03-45D4-AA89-21653B6D5961}" type="sibTrans" cxnId="{9E555386-3117-49D4-BBF1-5FD3AF93E596}">
      <dgm:prSet/>
      <dgm:spPr/>
      <dgm:t>
        <a:bodyPr/>
        <a:lstStyle/>
        <a:p>
          <a:endParaRPr lang="en-US"/>
        </a:p>
      </dgm:t>
    </dgm:pt>
    <dgm:pt modelId="{CB4539CD-DD0D-43F2-8255-295D7DC1C22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Un doute</a:t>
          </a:r>
          <a:r>
            <a:rPr lang="fr-FR" sz="1900" dirty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endParaRPr lang="en-US" sz="1900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dirty="0"/>
        </a:p>
      </dgm:t>
    </dgm:pt>
    <dgm:pt modelId="{74A660C8-5479-472D-A060-52D3FC71D696}" type="parTrans" cxnId="{641293FB-0921-45B2-AFF5-95A37A8479FE}">
      <dgm:prSet/>
      <dgm:spPr/>
      <dgm:t>
        <a:bodyPr/>
        <a:lstStyle/>
        <a:p>
          <a:endParaRPr lang="en-US"/>
        </a:p>
      </dgm:t>
    </dgm:pt>
    <dgm:pt modelId="{918679E6-04D1-4356-8B03-D1DF6F0C9261}" type="sibTrans" cxnId="{641293FB-0921-45B2-AFF5-95A37A8479FE}">
      <dgm:prSet/>
      <dgm:spPr/>
      <dgm:t>
        <a:bodyPr/>
        <a:lstStyle/>
        <a:p>
          <a:endParaRPr lang="en-US"/>
        </a:p>
      </dgm:t>
    </dgm:pt>
    <dgm:pt modelId="{2A69ABFF-7616-4E7D-ADFB-7D331A4067B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Une volonté</a:t>
          </a:r>
          <a:endParaRPr lang="en-US" sz="1700" dirty="0"/>
        </a:p>
      </dgm:t>
    </dgm:pt>
    <dgm:pt modelId="{94FF28FC-E084-422D-8170-FC6FA58FBE33}" type="parTrans" cxnId="{72F9AC48-F325-49FA-ADF5-1BFEB29E83AC}">
      <dgm:prSet/>
      <dgm:spPr/>
      <dgm:t>
        <a:bodyPr/>
        <a:lstStyle/>
        <a:p>
          <a:endParaRPr lang="en-US"/>
        </a:p>
      </dgm:t>
    </dgm:pt>
    <dgm:pt modelId="{F7BA7D25-B5AD-4AF4-99F3-5DFD58946CDE}" type="sibTrans" cxnId="{72F9AC48-F325-49FA-ADF5-1BFEB29E83AC}">
      <dgm:prSet/>
      <dgm:spPr/>
      <dgm:t>
        <a:bodyPr/>
        <a:lstStyle/>
        <a:p>
          <a:endParaRPr lang="en-US"/>
        </a:p>
      </dgm:t>
    </dgm:pt>
    <dgm:pt modelId="{47C6FFB3-E0D1-48A6-AF12-AA8C2BFC169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endParaRPr lang="fr-FR" sz="2000" b="1" dirty="0"/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fr-FR" sz="2000" b="1" dirty="0"/>
            <a:t>Un souhait.</a:t>
          </a:r>
          <a:endParaRPr lang="en-US" sz="2000" b="1" dirty="0"/>
        </a:p>
        <a:p>
          <a:endParaRPr lang="en-US" sz="1700" dirty="0"/>
        </a:p>
      </dgm:t>
    </dgm:pt>
    <dgm:pt modelId="{158BA6BD-210E-4ECA-A149-A56E92C7A0C5}" type="parTrans" cxnId="{729195DE-645F-4D5B-A068-047099119D6F}">
      <dgm:prSet/>
      <dgm:spPr/>
      <dgm:t>
        <a:bodyPr/>
        <a:lstStyle/>
        <a:p>
          <a:endParaRPr lang="en-US"/>
        </a:p>
      </dgm:t>
    </dgm:pt>
    <dgm:pt modelId="{B47ED5B4-26AA-4BCC-8218-278351AF2FC0}" type="sibTrans" cxnId="{729195DE-645F-4D5B-A068-047099119D6F}">
      <dgm:prSet/>
      <dgm:spPr/>
      <dgm:t>
        <a:bodyPr/>
        <a:lstStyle/>
        <a:p>
          <a:endParaRPr lang="en-US"/>
        </a:p>
      </dgm:t>
    </dgm:pt>
    <dgm:pt modelId="{7CBD99F5-919E-45F5-BA1E-7A12F555BC99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Un sentiment</a:t>
          </a:r>
          <a:r>
            <a:rPr lang="fr-FR" sz="1900" dirty="0"/>
            <a:t>.</a:t>
          </a:r>
          <a:endParaRPr lang="en-US" sz="1900" dirty="0"/>
        </a:p>
      </dgm:t>
    </dgm:pt>
    <dgm:pt modelId="{CF6042EE-FABE-41ED-B787-FE5AA36B6238}" type="parTrans" cxnId="{B48BAB84-924A-4AB8-854B-E4E5A8469CD1}">
      <dgm:prSet/>
      <dgm:spPr/>
      <dgm:t>
        <a:bodyPr/>
        <a:lstStyle/>
        <a:p>
          <a:endParaRPr lang="en-US"/>
        </a:p>
      </dgm:t>
    </dgm:pt>
    <dgm:pt modelId="{A480E61A-3683-43E1-98F1-40E47AEDEBD7}" type="sibTrans" cxnId="{B48BAB84-924A-4AB8-854B-E4E5A8469CD1}">
      <dgm:prSet/>
      <dgm:spPr/>
      <dgm:t>
        <a:bodyPr/>
        <a:lstStyle/>
        <a:p>
          <a:endParaRPr lang="en-US"/>
        </a:p>
      </dgm:t>
    </dgm:pt>
    <dgm:pt modelId="{4D708668-53F5-43DC-B5F6-4FB61B887B7C}">
      <dgm:prSet/>
      <dgm:spPr/>
    </dgm:pt>
    <dgm:pt modelId="{A64FDED5-4F45-4D33-867A-52330AEB91E4}" type="parTrans" cxnId="{0B6AB638-96F1-422B-9C58-D93C7C67A575}">
      <dgm:prSet/>
      <dgm:spPr/>
      <dgm:t>
        <a:bodyPr/>
        <a:lstStyle/>
        <a:p>
          <a:endParaRPr lang="en-US"/>
        </a:p>
      </dgm:t>
    </dgm:pt>
    <dgm:pt modelId="{786EE3D5-AC59-4D43-B54A-F9062CA96A00}" type="sibTrans" cxnId="{0B6AB638-96F1-422B-9C58-D93C7C67A575}">
      <dgm:prSet/>
      <dgm:spPr/>
      <dgm:t>
        <a:bodyPr/>
        <a:lstStyle/>
        <a:p>
          <a:endParaRPr lang="en-US"/>
        </a:p>
      </dgm:t>
    </dgm:pt>
    <dgm:pt modelId="{A81075FB-F8EB-4F94-AF46-455B5F8F1EEB}">
      <dgm:prSet/>
      <dgm:spPr/>
    </dgm:pt>
    <dgm:pt modelId="{5818F4B5-6C4E-4192-87B7-4DCA8B44DA47}" type="parTrans" cxnId="{31C150B1-5717-4EC0-AB64-6C23C85CA775}">
      <dgm:prSet/>
      <dgm:spPr/>
      <dgm:t>
        <a:bodyPr/>
        <a:lstStyle/>
        <a:p>
          <a:endParaRPr lang="en-US"/>
        </a:p>
      </dgm:t>
    </dgm:pt>
    <dgm:pt modelId="{E53CBA22-9346-44D4-80AA-5B63BC14A964}" type="sibTrans" cxnId="{31C150B1-5717-4EC0-AB64-6C23C85CA775}">
      <dgm:prSet/>
      <dgm:spPr/>
      <dgm:t>
        <a:bodyPr/>
        <a:lstStyle/>
        <a:p>
          <a:endParaRPr lang="en-US"/>
        </a:p>
      </dgm:t>
    </dgm:pt>
    <dgm:pt modelId="{2656A1A5-A1C7-42A9-8668-899C97965EB1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fr-FR" sz="2000" b="1" dirty="0"/>
            <a:t>.</a:t>
          </a:r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 Une éventualité (possibilité)</a:t>
          </a:r>
          <a:endParaRPr lang="en-US" sz="1400" dirty="0"/>
        </a:p>
      </dgm:t>
    </dgm:pt>
    <dgm:pt modelId="{5AFD2E3B-6FF8-425D-91AE-1341208196F7}" type="sibTrans" cxnId="{305298BF-04B8-4700-979F-44C68315A51E}">
      <dgm:prSet/>
      <dgm:spPr/>
      <dgm:t>
        <a:bodyPr/>
        <a:lstStyle/>
        <a:p>
          <a:endParaRPr lang="en-US"/>
        </a:p>
      </dgm:t>
    </dgm:pt>
    <dgm:pt modelId="{D8C0491A-9324-4D58-87AC-5389BF95B7C6}" type="parTrans" cxnId="{305298BF-04B8-4700-979F-44C68315A51E}">
      <dgm:prSet/>
      <dgm:spPr/>
      <dgm:t>
        <a:bodyPr/>
        <a:lstStyle/>
        <a:p>
          <a:endParaRPr lang="en-US"/>
        </a:p>
      </dgm:t>
    </dgm:pt>
    <dgm:pt modelId="{3EBC7A23-59AC-4B3F-8334-3131C2B1A16C}">
      <dgm:prSet phldrT="[Text]" custLinFactY="81600" custLinFactNeighborX="1185" custLinFactNeighborY="100000"/>
      <dgm:spPr>
        <a:solidFill>
          <a:schemeClr val="accent2">
            <a:lumMod val="20000"/>
            <a:lumOff val="80000"/>
          </a:schemeClr>
        </a:solidFill>
      </dgm:spPr>
    </dgm:pt>
    <dgm:pt modelId="{183ECC3E-DED0-4969-B6D6-DA340FA1C6DD}" type="parTrans" cxnId="{B19B7CFB-5CA8-42B4-BF69-549036D3F63A}">
      <dgm:prSet/>
      <dgm:spPr/>
      <dgm:t>
        <a:bodyPr/>
        <a:lstStyle/>
        <a:p>
          <a:endParaRPr lang="en-US"/>
        </a:p>
      </dgm:t>
    </dgm:pt>
    <dgm:pt modelId="{16880B11-911C-49EF-8210-AC491C15A7B3}" type="sibTrans" cxnId="{B19B7CFB-5CA8-42B4-BF69-549036D3F63A}">
      <dgm:prSet/>
      <dgm:spPr/>
      <dgm:t>
        <a:bodyPr/>
        <a:lstStyle/>
        <a:p>
          <a:endParaRPr lang="en-US"/>
        </a:p>
      </dgm:t>
    </dgm:pt>
    <dgm:pt modelId="{503DA412-B7D5-4E3D-95AD-04678998E79E}">
      <dgm:prSet phldrT="[Text]" custLinFactY="81600" custLinFactNeighborX="1185" custLinFactNeighborY="100000"/>
      <dgm:spPr>
        <a:solidFill>
          <a:schemeClr val="accent2">
            <a:lumMod val="20000"/>
            <a:lumOff val="80000"/>
          </a:schemeClr>
        </a:solidFill>
      </dgm:spPr>
    </dgm:pt>
    <dgm:pt modelId="{0DD91D06-4A59-4426-B597-9E4DA63AD1BA}" type="parTrans" cxnId="{86214B9D-6023-4358-8F68-52A7FB4C325B}">
      <dgm:prSet/>
      <dgm:spPr/>
      <dgm:t>
        <a:bodyPr/>
        <a:lstStyle/>
        <a:p>
          <a:endParaRPr lang="en-US"/>
        </a:p>
      </dgm:t>
    </dgm:pt>
    <dgm:pt modelId="{C95CA87E-AE0B-4E18-96CD-C600C758E9AD}" type="sibTrans" cxnId="{86214B9D-6023-4358-8F68-52A7FB4C325B}">
      <dgm:prSet/>
      <dgm:spPr/>
      <dgm:t>
        <a:bodyPr/>
        <a:lstStyle/>
        <a:p>
          <a:endParaRPr lang="en-US"/>
        </a:p>
      </dgm:t>
    </dgm:pt>
    <dgm:pt modelId="{22124AEC-E5AF-4AB4-8DA5-A3B095599FD7}">
      <dgm:prSet phldrT="[Text]" custLinFactY="81600" custLinFactNeighborX="1185" custLinFactNeighborY="100000"/>
      <dgm:spPr>
        <a:solidFill>
          <a:schemeClr val="accent2">
            <a:lumMod val="20000"/>
            <a:lumOff val="80000"/>
          </a:schemeClr>
        </a:solidFill>
      </dgm:spPr>
    </dgm:pt>
    <dgm:pt modelId="{16FD2F92-7238-413F-A68E-15FB2D1D5524}" type="parTrans" cxnId="{6851AC4A-9D4D-4B9B-B8CF-D774E5B71159}">
      <dgm:prSet/>
      <dgm:spPr/>
      <dgm:t>
        <a:bodyPr/>
        <a:lstStyle/>
        <a:p>
          <a:endParaRPr lang="en-US"/>
        </a:p>
      </dgm:t>
    </dgm:pt>
    <dgm:pt modelId="{6C918BCA-043E-40DC-8734-BB7AAB028E85}" type="sibTrans" cxnId="{6851AC4A-9D4D-4B9B-B8CF-D774E5B71159}">
      <dgm:prSet/>
      <dgm:spPr/>
      <dgm:t>
        <a:bodyPr/>
        <a:lstStyle/>
        <a:p>
          <a:endParaRPr lang="en-US"/>
        </a:p>
      </dgm:t>
    </dgm:pt>
    <dgm:pt modelId="{24CB7C07-83F2-4F9D-8A70-E1A8DE2285D3}" type="pres">
      <dgm:prSet presAssocID="{B4EE7292-9DCC-4E2E-99DE-D0C52AF72BE6}" presName="Name0" presStyleCnt="0">
        <dgm:presLayoutVars>
          <dgm:chMax val="7"/>
          <dgm:chPref val="7"/>
          <dgm:dir/>
        </dgm:presLayoutVars>
      </dgm:prSet>
      <dgm:spPr/>
    </dgm:pt>
    <dgm:pt modelId="{53D0C1B7-5BE5-4EDF-AF6E-2C80215B3D8D}" type="pres">
      <dgm:prSet presAssocID="{B4EE7292-9DCC-4E2E-99DE-D0C52AF72BE6}" presName="Name1" presStyleCnt="0"/>
      <dgm:spPr/>
    </dgm:pt>
    <dgm:pt modelId="{803ADDCF-8832-4314-A1B8-B8C3FD66611D}" type="pres">
      <dgm:prSet presAssocID="{B4EE7292-9DCC-4E2E-99DE-D0C52AF72BE6}" presName="cycle" presStyleCnt="0"/>
      <dgm:spPr/>
    </dgm:pt>
    <dgm:pt modelId="{B57A4829-20F6-40F5-8996-D52BBD0648EA}" type="pres">
      <dgm:prSet presAssocID="{B4EE7292-9DCC-4E2E-99DE-D0C52AF72BE6}" presName="srcNode" presStyleLbl="node1" presStyleIdx="0" presStyleCnt="7"/>
      <dgm:spPr/>
    </dgm:pt>
    <dgm:pt modelId="{6E7A43DB-7D07-4F6A-89CE-2D266FCE9788}" type="pres">
      <dgm:prSet presAssocID="{B4EE7292-9DCC-4E2E-99DE-D0C52AF72BE6}" presName="conn" presStyleLbl="parChTrans1D2" presStyleIdx="0" presStyleCnt="1"/>
      <dgm:spPr/>
    </dgm:pt>
    <dgm:pt modelId="{0A933D5C-6A5F-47CB-922B-D2BE7484BB00}" type="pres">
      <dgm:prSet presAssocID="{B4EE7292-9DCC-4E2E-99DE-D0C52AF72BE6}" presName="extraNode" presStyleLbl="node1" presStyleIdx="0" presStyleCnt="7"/>
      <dgm:spPr/>
    </dgm:pt>
    <dgm:pt modelId="{6E4D760B-7EA4-48E7-8937-4C60F1C5EA4A}" type="pres">
      <dgm:prSet presAssocID="{B4EE7292-9DCC-4E2E-99DE-D0C52AF72BE6}" presName="dstNode" presStyleLbl="node1" presStyleIdx="0" presStyleCnt="7"/>
      <dgm:spPr/>
    </dgm:pt>
    <dgm:pt modelId="{0BEF0C7C-278C-4D18-8F61-349DBC9C3F86}" type="pres">
      <dgm:prSet presAssocID="{BCEF42DE-A643-4480-9066-0BA6417796F4}" presName="text_1" presStyleLbl="node1" presStyleIdx="0" presStyleCnt="7" custLinFactNeighborX="5607" custLinFactNeighborY="-93218">
        <dgm:presLayoutVars>
          <dgm:bulletEnabled val="1"/>
        </dgm:presLayoutVars>
      </dgm:prSet>
      <dgm:spPr/>
    </dgm:pt>
    <dgm:pt modelId="{E3BB1EA7-DD19-44DC-80E8-6E5FEB83E2FD}" type="pres">
      <dgm:prSet presAssocID="{BCEF42DE-A643-4480-9066-0BA6417796F4}" presName="accent_1" presStyleCnt="0"/>
      <dgm:spPr/>
    </dgm:pt>
    <dgm:pt modelId="{C1F081B0-7C11-44CF-A489-D39A43A413C6}" type="pres">
      <dgm:prSet presAssocID="{BCEF42DE-A643-4480-9066-0BA6417796F4}" presName="accentRepeatNode" presStyleLbl="solidFgAcc1" presStyleIdx="0" presStyleCnt="7" custScaleX="119943" custScaleY="114123" custLinFactNeighborX="-30606" custLinFactNeighborY="-32706"/>
      <dgm:spPr>
        <a:solidFill>
          <a:schemeClr val="accent2">
            <a:lumMod val="20000"/>
            <a:lumOff val="80000"/>
          </a:schemeClr>
        </a:solidFill>
      </dgm:spPr>
    </dgm:pt>
    <dgm:pt modelId="{68B50FE6-3134-4582-B91F-7072DA0B5F7F}" type="pres">
      <dgm:prSet presAssocID="{2A69ABFF-7616-4E7D-ADFB-7D331A4067BE}" presName="text_2" presStyleLbl="node1" presStyleIdx="1" presStyleCnt="7" custLinFactNeighborX="-982" custLinFactNeighborY="-86503">
        <dgm:presLayoutVars>
          <dgm:bulletEnabled val="1"/>
        </dgm:presLayoutVars>
      </dgm:prSet>
      <dgm:spPr/>
    </dgm:pt>
    <dgm:pt modelId="{4FE4936B-DA18-41B3-A817-8A10F200D37C}" type="pres">
      <dgm:prSet presAssocID="{2A69ABFF-7616-4E7D-ADFB-7D331A4067BE}" presName="accent_2" presStyleCnt="0"/>
      <dgm:spPr/>
    </dgm:pt>
    <dgm:pt modelId="{001BFF9F-F1E3-4CCF-8920-D6B40BF22A73}" type="pres">
      <dgm:prSet presAssocID="{2A69ABFF-7616-4E7D-ADFB-7D331A4067BE}" presName="accentRepeatNode" presStyleLbl="solidFgAcc1" presStyleIdx="1" presStyleCnt="7"/>
      <dgm:spPr>
        <a:noFill/>
        <a:ln>
          <a:noFill/>
        </a:ln>
      </dgm:spPr>
    </dgm:pt>
    <dgm:pt modelId="{D321FFFA-55DA-4109-A823-7F148ECE6CFE}" type="pres">
      <dgm:prSet presAssocID="{D682ACE7-B1D6-45A0-9E66-936C5D0B7612}" presName="text_3" presStyleLbl="node1" presStyleIdx="2" presStyleCnt="7" custLinFactY="58670" custLinFactNeighborX="-694" custLinFactNeighborY="100000">
        <dgm:presLayoutVars>
          <dgm:bulletEnabled val="1"/>
        </dgm:presLayoutVars>
      </dgm:prSet>
      <dgm:spPr/>
    </dgm:pt>
    <dgm:pt modelId="{C09CE2EE-94DB-4E51-BC5B-458967DA406E}" type="pres">
      <dgm:prSet presAssocID="{D682ACE7-B1D6-45A0-9E66-936C5D0B7612}" presName="accent_3" presStyleCnt="0"/>
      <dgm:spPr/>
    </dgm:pt>
    <dgm:pt modelId="{BC129F07-3548-4456-8D7D-F1EEC0999DF2}" type="pres">
      <dgm:prSet presAssocID="{D682ACE7-B1D6-45A0-9E66-936C5D0B7612}" presName="accentRepeatNode" presStyleLbl="solidFgAcc1" presStyleIdx="2" presStyleCnt="7"/>
      <dgm:spPr>
        <a:noFill/>
        <a:ln>
          <a:noFill/>
        </a:ln>
      </dgm:spPr>
    </dgm:pt>
    <dgm:pt modelId="{0BB20633-4BB1-4FC1-A139-1DCEEE8306B9}" type="pres">
      <dgm:prSet presAssocID="{CB4539CD-DD0D-43F2-8255-295D7DC1C22E}" presName="text_4" presStyleLbl="node1" presStyleIdx="3" presStyleCnt="7" custLinFactY="55977" custLinFactNeighborX="2144" custLinFactNeighborY="100000">
        <dgm:presLayoutVars>
          <dgm:bulletEnabled val="1"/>
        </dgm:presLayoutVars>
      </dgm:prSet>
      <dgm:spPr/>
    </dgm:pt>
    <dgm:pt modelId="{622B88E0-6AA4-4043-B5AE-5E50A148789E}" type="pres">
      <dgm:prSet presAssocID="{CB4539CD-DD0D-43F2-8255-295D7DC1C22E}" presName="accent_4" presStyleCnt="0"/>
      <dgm:spPr/>
    </dgm:pt>
    <dgm:pt modelId="{BE3A9072-B247-4E02-AD71-2BEC94AF55B4}" type="pres">
      <dgm:prSet presAssocID="{CB4539CD-DD0D-43F2-8255-295D7DC1C22E}" presName="accentRepeatNode" presStyleLbl="solidFgAcc1" presStyleIdx="3" presStyleCnt="7"/>
      <dgm:spPr>
        <a:noFill/>
        <a:ln>
          <a:noFill/>
        </a:ln>
      </dgm:spPr>
    </dgm:pt>
    <dgm:pt modelId="{58997FC7-DB7D-4127-B7DC-C0819A3C57A8}" type="pres">
      <dgm:prSet presAssocID="{47C6FFB3-E0D1-48A6-AF12-AA8C2BFC169C}" presName="text_5" presStyleLbl="node1" presStyleIdx="4" presStyleCnt="7" custLinFactY="-200000" custLinFactNeighborX="371" custLinFactNeighborY="-210653">
        <dgm:presLayoutVars>
          <dgm:bulletEnabled val="1"/>
        </dgm:presLayoutVars>
      </dgm:prSet>
      <dgm:spPr/>
    </dgm:pt>
    <dgm:pt modelId="{68523AE0-9915-4B96-BE0B-54AEB6C9392D}" type="pres">
      <dgm:prSet presAssocID="{47C6FFB3-E0D1-48A6-AF12-AA8C2BFC169C}" presName="accent_5" presStyleCnt="0"/>
      <dgm:spPr/>
    </dgm:pt>
    <dgm:pt modelId="{9A756335-A101-4610-991D-C2A3F92A33B3}" type="pres">
      <dgm:prSet presAssocID="{47C6FFB3-E0D1-48A6-AF12-AA8C2BFC169C}" presName="accentRepeatNode" presStyleLbl="solidFgAcc1" presStyleIdx="4" presStyleCnt="7"/>
      <dgm:spPr/>
    </dgm:pt>
    <dgm:pt modelId="{F652D749-EA26-4071-A782-AABF4026F642}" type="pres">
      <dgm:prSet presAssocID="{7CBD99F5-919E-45F5-BA1E-7A12F555BC99}" presName="text_6" presStyleLbl="node1" presStyleIdx="5" presStyleCnt="7" custLinFactY="-200000" custLinFactNeighborX="4574" custLinFactNeighborY="-228755">
        <dgm:presLayoutVars>
          <dgm:bulletEnabled val="1"/>
        </dgm:presLayoutVars>
      </dgm:prSet>
      <dgm:spPr/>
    </dgm:pt>
    <dgm:pt modelId="{9C8DEC41-A297-41A0-84B4-E1AA578443B7}" type="pres">
      <dgm:prSet presAssocID="{7CBD99F5-919E-45F5-BA1E-7A12F555BC99}" presName="accent_6" presStyleCnt="0"/>
      <dgm:spPr/>
    </dgm:pt>
    <dgm:pt modelId="{47EDDC42-4992-4E83-9376-EBF2AD05C07F}" type="pres">
      <dgm:prSet presAssocID="{7CBD99F5-919E-45F5-BA1E-7A12F555BC99}" presName="accentRepeatNode" presStyleLbl="solidFgAcc1" presStyleIdx="5" presStyleCnt="7"/>
      <dgm:spPr/>
    </dgm:pt>
    <dgm:pt modelId="{5CE87C7A-B9C3-4393-ADD8-B5F80F0DE6AF}" type="pres">
      <dgm:prSet presAssocID="{2656A1A5-A1C7-42A9-8668-899C97965EB1}" presName="text_7" presStyleLbl="node1" presStyleIdx="6" presStyleCnt="7" custLinFactY="-31892" custLinFactNeighborX="813" custLinFactNeighborY="-100000">
        <dgm:presLayoutVars>
          <dgm:bulletEnabled val="1"/>
        </dgm:presLayoutVars>
      </dgm:prSet>
      <dgm:spPr/>
    </dgm:pt>
    <dgm:pt modelId="{C878918B-9ABD-4FE3-8CFA-2ED5F68BFECF}" type="pres">
      <dgm:prSet presAssocID="{2656A1A5-A1C7-42A9-8668-899C97965EB1}" presName="accent_7" presStyleCnt="0"/>
      <dgm:spPr/>
    </dgm:pt>
    <dgm:pt modelId="{6C7FDC4A-93E3-4894-A23E-8E78C323B4A8}" type="pres">
      <dgm:prSet presAssocID="{2656A1A5-A1C7-42A9-8668-899C97965EB1}" presName="accentRepeatNode" presStyleLbl="solidFgAcc1" presStyleIdx="6" presStyleCnt="7"/>
      <dgm:spPr/>
    </dgm:pt>
  </dgm:ptLst>
  <dgm:cxnLst>
    <dgm:cxn modelId="{CD7FA517-942D-4368-97F5-4E0077191E4C}" type="presOf" srcId="{2A69ABFF-7616-4E7D-ADFB-7D331A4067BE}" destId="{68B50FE6-3134-4582-B91F-7072DA0B5F7F}" srcOrd="0" destOrd="0" presId="urn:microsoft.com/office/officeart/2008/layout/VerticalCurvedList"/>
    <dgm:cxn modelId="{66CAB019-F007-40E3-B7BC-79276162A0CC}" type="presOf" srcId="{CB4539CD-DD0D-43F2-8255-295D7DC1C22E}" destId="{0BB20633-4BB1-4FC1-A139-1DCEEE8306B9}" srcOrd="0" destOrd="0" presId="urn:microsoft.com/office/officeart/2008/layout/VerticalCurvedList"/>
    <dgm:cxn modelId="{5DADB627-49CE-42E5-A94D-8152296097DC}" type="presOf" srcId="{7CBD99F5-919E-45F5-BA1E-7A12F555BC99}" destId="{F652D749-EA26-4071-A782-AABF4026F642}" srcOrd="0" destOrd="0" presId="urn:microsoft.com/office/officeart/2008/layout/VerticalCurvedList"/>
    <dgm:cxn modelId="{6A3BBE2C-F66F-4171-B970-5692F94D9568}" type="presOf" srcId="{BCEF42DE-A643-4480-9066-0BA6417796F4}" destId="{0BEF0C7C-278C-4D18-8F61-349DBC9C3F86}" srcOrd="0" destOrd="0" presId="urn:microsoft.com/office/officeart/2008/layout/VerticalCurvedList"/>
    <dgm:cxn modelId="{0B6AB638-96F1-422B-9C58-D93C7C67A575}" srcId="{B4EE7292-9DCC-4E2E-99DE-D0C52AF72BE6}" destId="{4D708668-53F5-43DC-B5F6-4FB61B887B7C}" srcOrd="8" destOrd="0" parTransId="{A64FDED5-4F45-4D33-867A-52330AEB91E4}" sibTransId="{786EE3D5-AC59-4D43-B54A-F9062CA96A00}"/>
    <dgm:cxn modelId="{9D59C043-99C5-438E-BF5A-2F248EEB91A5}" type="presOf" srcId="{B4EE7292-9DCC-4E2E-99DE-D0C52AF72BE6}" destId="{24CB7C07-83F2-4F9D-8A70-E1A8DE2285D3}" srcOrd="0" destOrd="0" presId="urn:microsoft.com/office/officeart/2008/layout/VerticalCurvedList"/>
    <dgm:cxn modelId="{72F9AC48-F325-49FA-ADF5-1BFEB29E83AC}" srcId="{B4EE7292-9DCC-4E2E-99DE-D0C52AF72BE6}" destId="{2A69ABFF-7616-4E7D-ADFB-7D331A4067BE}" srcOrd="1" destOrd="0" parTransId="{94FF28FC-E084-422D-8170-FC6FA58FBE33}" sibTransId="{F7BA7D25-B5AD-4AF4-99F3-5DFD58946CDE}"/>
    <dgm:cxn modelId="{6851AC4A-9D4D-4B9B-B8CF-D774E5B71159}" srcId="{B4EE7292-9DCC-4E2E-99DE-D0C52AF72BE6}" destId="{22124AEC-E5AF-4AB4-8DA5-A3B095599FD7}" srcOrd="11" destOrd="0" parTransId="{16FD2F92-7238-413F-A68E-15FB2D1D5524}" sibTransId="{6C918BCA-043E-40DC-8734-BB7AAB028E85}"/>
    <dgm:cxn modelId="{13084273-EF8B-4AA8-8D4E-E3AF3C45AECC}" type="presOf" srcId="{47C6FFB3-E0D1-48A6-AF12-AA8C2BFC169C}" destId="{58997FC7-DB7D-4127-B7DC-C0819A3C57A8}" srcOrd="0" destOrd="0" presId="urn:microsoft.com/office/officeart/2008/layout/VerticalCurvedList"/>
    <dgm:cxn modelId="{B48BAB84-924A-4AB8-854B-E4E5A8469CD1}" srcId="{B4EE7292-9DCC-4E2E-99DE-D0C52AF72BE6}" destId="{7CBD99F5-919E-45F5-BA1E-7A12F555BC99}" srcOrd="5" destOrd="0" parTransId="{CF6042EE-FABE-41ED-B787-FE5AA36B6238}" sibTransId="{A480E61A-3683-43E1-98F1-40E47AEDEBD7}"/>
    <dgm:cxn modelId="{9E555386-3117-49D4-BBF1-5FD3AF93E596}" srcId="{B4EE7292-9DCC-4E2E-99DE-D0C52AF72BE6}" destId="{D682ACE7-B1D6-45A0-9E66-936C5D0B7612}" srcOrd="2" destOrd="0" parTransId="{14B5BD1B-60EE-4BE6-BA80-EADDB8CB298E}" sibTransId="{26BBE12F-8F03-45D4-AA89-21653B6D5961}"/>
    <dgm:cxn modelId="{5DC91893-81BC-46D2-BC9D-33705AB58967}" type="presOf" srcId="{F4A5BF99-FBA9-4EB2-8902-D1CCBFCD9E8D}" destId="{6E7A43DB-7D07-4F6A-89CE-2D266FCE9788}" srcOrd="0" destOrd="0" presId="urn:microsoft.com/office/officeart/2008/layout/VerticalCurvedList"/>
    <dgm:cxn modelId="{86214B9D-6023-4358-8F68-52A7FB4C325B}" srcId="{B4EE7292-9DCC-4E2E-99DE-D0C52AF72BE6}" destId="{503DA412-B7D5-4E3D-95AD-04678998E79E}" srcOrd="10" destOrd="0" parTransId="{0DD91D06-4A59-4426-B597-9E4DA63AD1BA}" sibTransId="{C95CA87E-AE0B-4E18-96CD-C600C758E9AD}"/>
    <dgm:cxn modelId="{10D44BAF-E878-46C3-8631-DF536D009CD0}" srcId="{B4EE7292-9DCC-4E2E-99DE-D0C52AF72BE6}" destId="{BCEF42DE-A643-4480-9066-0BA6417796F4}" srcOrd="0" destOrd="0" parTransId="{7AEEA3AC-4520-4F17-9C96-773CE872FEEE}" sibTransId="{F4A5BF99-FBA9-4EB2-8902-D1CCBFCD9E8D}"/>
    <dgm:cxn modelId="{31C150B1-5717-4EC0-AB64-6C23C85CA775}" srcId="{B4EE7292-9DCC-4E2E-99DE-D0C52AF72BE6}" destId="{A81075FB-F8EB-4F94-AF46-455B5F8F1EEB}" srcOrd="7" destOrd="0" parTransId="{5818F4B5-6C4E-4192-87B7-4DCA8B44DA47}" sibTransId="{E53CBA22-9346-44D4-80AA-5B63BC14A964}"/>
    <dgm:cxn modelId="{305298BF-04B8-4700-979F-44C68315A51E}" srcId="{B4EE7292-9DCC-4E2E-99DE-D0C52AF72BE6}" destId="{2656A1A5-A1C7-42A9-8668-899C97965EB1}" srcOrd="6" destOrd="0" parTransId="{D8C0491A-9324-4D58-87AC-5389BF95B7C6}" sibTransId="{5AFD2E3B-6FF8-425D-91AE-1341208196F7}"/>
    <dgm:cxn modelId="{9DD7F6C7-CA86-49AD-9629-E114D6ACF740}" type="presOf" srcId="{D682ACE7-B1D6-45A0-9E66-936C5D0B7612}" destId="{D321FFFA-55DA-4109-A823-7F148ECE6CFE}" srcOrd="0" destOrd="0" presId="urn:microsoft.com/office/officeart/2008/layout/VerticalCurvedList"/>
    <dgm:cxn modelId="{729195DE-645F-4D5B-A068-047099119D6F}" srcId="{B4EE7292-9DCC-4E2E-99DE-D0C52AF72BE6}" destId="{47C6FFB3-E0D1-48A6-AF12-AA8C2BFC169C}" srcOrd="4" destOrd="0" parTransId="{158BA6BD-210E-4ECA-A149-A56E92C7A0C5}" sibTransId="{B47ED5B4-26AA-4BCC-8218-278351AF2FC0}"/>
    <dgm:cxn modelId="{04A9DAE0-DE30-4424-9EF5-112559F78924}" type="presOf" srcId="{2656A1A5-A1C7-42A9-8668-899C97965EB1}" destId="{5CE87C7A-B9C3-4393-ADD8-B5F80F0DE6AF}" srcOrd="0" destOrd="0" presId="urn:microsoft.com/office/officeart/2008/layout/VerticalCurvedList"/>
    <dgm:cxn modelId="{B19B7CFB-5CA8-42B4-BF69-549036D3F63A}" srcId="{B4EE7292-9DCC-4E2E-99DE-D0C52AF72BE6}" destId="{3EBC7A23-59AC-4B3F-8334-3131C2B1A16C}" srcOrd="9" destOrd="0" parTransId="{183ECC3E-DED0-4969-B6D6-DA340FA1C6DD}" sibTransId="{16880B11-911C-49EF-8210-AC491C15A7B3}"/>
    <dgm:cxn modelId="{641293FB-0921-45B2-AFF5-95A37A8479FE}" srcId="{B4EE7292-9DCC-4E2E-99DE-D0C52AF72BE6}" destId="{CB4539CD-DD0D-43F2-8255-295D7DC1C22E}" srcOrd="3" destOrd="0" parTransId="{74A660C8-5479-472D-A060-52D3FC71D696}" sibTransId="{918679E6-04D1-4356-8B03-D1DF6F0C9261}"/>
    <dgm:cxn modelId="{B001A0FC-50A2-4D38-A8B4-0F77E699EE41}" type="presParOf" srcId="{24CB7C07-83F2-4F9D-8A70-E1A8DE2285D3}" destId="{53D0C1B7-5BE5-4EDF-AF6E-2C80215B3D8D}" srcOrd="0" destOrd="0" presId="urn:microsoft.com/office/officeart/2008/layout/VerticalCurvedList"/>
    <dgm:cxn modelId="{5EEBFAA7-6661-4A9E-8EB5-CE26516FCD2F}" type="presParOf" srcId="{53D0C1B7-5BE5-4EDF-AF6E-2C80215B3D8D}" destId="{803ADDCF-8832-4314-A1B8-B8C3FD66611D}" srcOrd="0" destOrd="0" presId="urn:microsoft.com/office/officeart/2008/layout/VerticalCurvedList"/>
    <dgm:cxn modelId="{CCD5AECA-E7FD-438A-9F64-3F6684B8C553}" type="presParOf" srcId="{803ADDCF-8832-4314-A1B8-B8C3FD66611D}" destId="{B57A4829-20F6-40F5-8996-D52BBD0648EA}" srcOrd="0" destOrd="0" presId="urn:microsoft.com/office/officeart/2008/layout/VerticalCurvedList"/>
    <dgm:cxn modelId="{B9D70188-32BC-438D-8E47-B50BB4B83823}" type="presParOf" srcId="{803ADDCF-8832-4314-A1B8-B8C3FD66611D}" destId="{6E7A43DB-7D07-4F6A-89CE-2D266FCE9788}" srcOrd="1" destOrd="0" presId="urn:microsoft.com/office/officeart/2008/layout/VerticalCurvedList"/>
    <dgm:cxn modelId="{C3449BC1-71B9-4682-B8F1-A70C1F6ACC7D}" type="presParOf" srcId="{803ADDCF-8832-4314-A1B8-B8C3FD66611D}" destId="{0A933D5C-6A5F-47CB-922B-D2BE7484BB00}" srcOrd="2" destOrd="0" presId="urn:microsoft.com/office/officeart/2008/layout/VerticalCurvedList"/>
    <dgm:cxn modelId="{AF7067C1-578C-4885-8BBD-BD82E6EFC4FD}" type="presParOf" srcId="{803ADDCF-8832-4314-A1B8-B8C3FD66611D}" destId="{6E4D760B-7EA4-48E7-8937-4C60F1C5EA4A}" srcOrd="3" destOrd="0" presId="urn:microsoft.com/office/officeart/2008/layout/VerticalCurvedList"/>
    <dgm:cxn modelId="{5D380B34-DC49-4AAD-8618-F1E5A97F6E4E}" type="presParOf" srcId="{53D0C1B7-5BE5-4EDF-AF6E-2C80215B3D8D}" destId="{0BEF0C7C-278C-4D18-8F61-349DBC9C3F86}" srcOrd="1" destOrd="0" presId="urn:microsoft.com/office/officeart/2008/layout/VerticalCurvedList"/>
    <dgm:cxn modelId="{195E6EFB-CD95-485F-8F89-2B0713944215}" type="presParOf" srcId="{53D0C1B7-5BE5-4EDF-AF6E-2C80215B3D8D}" destId="{E3BB1EA7-DD19-44DC-80E8-6E5FEB83E2FD}" srcOrd="2" destOrd="0" presId="urn:microsoft.com/office/officeart/2008/layout/VerticalCurvedList"/>
    <dgm:cxn modelId="{4071BBB7-F8E2-4EDF-8537-8CBF45441516}" type="presParOf" srcId="{E3BB1EA7-DD19-44DC-80E8-6E5FEB83E2FD}" destId="{C1F081B0-7C11-44CF-A489-D39A43A413C6}" srcOrd="0" destOrd="0" presId="urn:microsoft.com/office/officeart/2008/layout/VerticalCurvedList"/>
    <dgm:cxn modelId="{C7B21456-563B-45D7-8AD1-E280B58DF00A}" type="presParOf" srcId="{53D0C1B7-5BE5-4EDF-AF6E-2C80215B3D8D}" destId="{68B50FE6-3134-4582-B91F-7072DA0B5F7F}" srcOrd="3" destOrd="0" presId="urn:microsoft.com/office/officeart/2008/layout/VerticalCurvedList"/>
    <dgm:cxn modelId="{EC8A3AC7-069D-4C08-B3D2-A63539426D77}" type="presParOf" srcId="{53D0C1B7-5BE5-4EDF-AF6E-2C80215B3D8D}" destId="{4FE4936B-DA18-41B3-A817-8A10F200D37C}" srcOrd="4" destOrd="0" presId="urn:microsoft.com/office/officeart/2008/layout/VerticalCurvedList"/>
    <dgm:cxn modelId="{CA677786-5807-4D56-8580-E7159EFB5075}" type="presParOf" srcId="{4FE4936B-DA18-41B3-A817-8A10F200D37C}" destId="{001BFF9F-F1E3-4CCF-8920-D6B40BF22A73}" srcOrd="0" destOrd="0" presId="urn:microsoft.com/office/officeart/2008/layout/VerticalCurvedList"/>
    <dgm:cxn modelId="{93FD32AA-DA4B-40DB-9CB0-A3A0797416CE}" type="presParOf" srcId="{53D0C1B7-5BE5-4EDF-AF6E-2C80215B3D8D}" destId="{D321FFFA-55DA-4109-A823-7F148ECE6CFE}" srcOrd="5" destOrd="0" presId="urn:microsoft.com/office/officeart/2008/layout/VerticalCurvedList"/>
    <dgm:cxn modelId="{F31479F6-4F8B-4531-B3A6-76CAF646E2DF}" type="presParOf" srcId="{53D0C1B7-5BE5-4EDF-AF6E-2C80215B3D8D}" destId="{C09CE2EE-94DB-4E51-BC5B-458967DA406E}" srcOrd="6" destOrd="0" presId="urn:microsoft.com/office/officeart/2008/layout/VerticalCurvedList"/>
    <dgm:cxn modelId="{A11C9D5F-EFC9-4632-90C6-9D2B5185D0DA}" type="presParOf" srcId="{C09CE2EE-94DB-4E51-BC5B-458967DA406E}" destId="{BC129F07-3548-4456-8D7D-F1EEC0999DF2}" srcOrd="0" destOrd="0" presId="urn:microsoft.com/office/officeart/2008/layout/VerticalCurvedList"/>
    <dgm:cxn modelId="{E5FED63B-BFF1-4965-8B42-F0F53733569E}" type="presParOf" srcId="{53D0C1B7-5BE5-4EDF-AF6E-2C80215B3D8D}" destId="{0BB20633-4BB1-4FC1-A139-1DCEEE8306B9}" srcOrd="7" destOrd="0" presId="urn:microsoft.com/office/officeart/2008/layout/VerticalCurvedList"/>
    <dgm:cxn modelId="{83C13D3E-7FB5-47F7-95C9-ED30B0B88470}" type="presParOf" srcId="{53D0C1B7-5BE5-4EDF-AF6E-2C80215B3D8D}" destId="{622B88E0-6AA4-4043-B5AE-5E50A148789E}" srcOrd="8" destOrd="0" presId="urn:microsoft.com/office/officeart/2008/layout/VerticalCurvedList"/>
    <dgm:cxn modelId="{0C084C9E-6E33-48B2-8155-FBB142489CAF}" type="presParOf" srcId="{622B88E0-6AA4-4043-B5AE-5E50A148789E}" destId="{BE3A9072-B247-4E02-AD71-2BEC94AF55B4}" srcOrd="0" destOrd="0" presId="urn:microsoft.com/office/officeart/2008/layout/VerticalCurvedList"/>
    <dgm:cxn modelId="{F9ED72D0-BBFD-477A-8D4E-3A4CBC12D037}" type="presParOf" srcId="{53D0C1B7-5BE5-4EDF-AF6E-2C80215B3D8D}" destId="{58997FC7-DB7D-4127-B7DC-C0819A3C57A8}" srcOrd="9" destOrd="0" presId="urn:microsoft.com/office/officeart/2008/layout/VerticalCurvedList"/>
    <dgm:cxn modelId="{19DEBAE3-53C7-4CC4-AE03-D130F9ADCA00}" type="presParOf" srcId="{53D0C1B7-5BE5-4EDF-AF6E-2C80215B3D8D}" destId="{68523AE0-9915-4B96-BE0B-54AEB6C9392D}" srcOrd="10" destOrd="0" presId="urn:microsoft.com/office/officeart/2008/layout/VerticalCurvedList"/>
    <dgm:cxn modelId="{5470FE36-2740-4071-8C2F-3104F628D444}" type="presParOf" srcId="{68523AE0-9915-4B96-BE0B-54AEB6C9392D}" destId="{9A756335-A101-4610-991D-C2A3F92A33B3}" srcOrd="0" destOrd="0" presId="urn:microsoft.com/office/officeart/2008/layout/VerticalCurvedList"/>
    <dgm:cxn modelId="{544761F6-B60D-4B17-9C94-84E817B250D6}" type="presParOf" srcId="{53D0C1B7-5BE5-4EDF-AF6E-2C80215B3D8D}" destId="{F652D749-EA26-4071-A782-AABF4026F642}" srcOrd="11" destOrd="0" presId="urn:microsoft.com/office/officeart/2008/layout/VerticalCurvedList"/>
    <dgm:cxn modelId="{CD0176EE-80E4-4188-869C-A364B8E72463}" type="presParOf" srcId="{53D0C1B7-5BE5-4EDF-AF6E-2C80215B3D8D}" destId="{9C8DEC41-A297-41A0-84B4-E1AA578443B7}" srcOrd="12" destOrd="0" presId="urn:microsoft.com/office/officeart/2008/layout/VerticalCurvedList"/>
    <dgm:cxn modelId="{187B2899-A832-4CF6-8639-6276315AD8A2}" type="presParOf" srcId="{9C8DEC41-A297-41A0-84B4-E1AA578443B7}" destId="{47EDDC42-4992-4E83-9376-EBF2AD05C07F}" srcOrd="0" destOrd="0" presId="urn:microsoft.com/office/officeart/2008/layout/VerticalCurvedList"/>
    <dgm:cxn modelId="{4D28C68C-AD0D-453B-8C52-ACA3713AA42A}" type="presParOf" srcId="{53D0C1B7-5BE5-4EDF-AF6E-2C80215B3D8D}" destId="{5CE87C7A-B9C3-4393-ADD8-B5F80F0DE6AF}" srcOrd="13" destOrd="0" presId="urn:microsoft.com/office/officeart/2008/layout/VerticalCurvedList"/>
    <dgm:cxn modelId="{0488C627-0C06-4FDB-ABB1-E2D0F520BB2F}" type="presParOf" srcId="{53D0C1B7-5BE5-4EDF-AF6E-2C80215B3D8D}" destId="{C878918B-9ABD-4FE3-8CFA-2ED5F68BFECF}" srcOrd="14" destOrd="0" presId="urn:microsoft.com/office/officeart/2008/layout/VerticalCurvedList"/>
    <dgm:cxn modelId="{C05DD572-2EC2-488A-9CDD-F3D6AF5E2687}" type="presParOf" srcId="{C878918B-9ABD-4FE3-8CFA-2ED5F68BFECF}" destId="{6C7FDC4A-93E3-4894-A23E-8E78C323B4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EED336-7D3C-483A-8A93-6CBA0430FA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71D2F5-4480-4B84-AAE6-C1F85DBE38F7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ordre.</a:t>
          </a:r>
          <a:endParaRPr lang="en-US" sz="2800" dirty="0">
            <a:solidFill>
              <a:schemeClr val="accent2">
                <a:lumMod val="60000"/>
                <a:lumOff val="40000"/>
              </a:schemeClr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defTabSz="1644650"/>
          <a:endParaRPr lang="en-US" dirty="0"/>
        </a:p>
      </dgm:t>
    </dgm:pt>
    <dgm:pt modelId="{3F277D3D-D7A3-4321-877C-045E64537AF6}" type="parTrans" cxnId="{B7559E41-063B-453D-8621-1E02391AF5D0}">
      <dgm:prSet/>
      <dgm:spPr/>
      <dgm:t>
        <a:bodyPr/>
        <a:lstStyle/>
        <a:p>
          <a:endParaRPr lang="en-US"/>
        </a:p>
      </dgm:t>
    </dgm:pt>
    <dgm:pt modelId="{4DE09C00-3F6D-4C2B-92C0-2590C99443D8}" type="sibTrans" cxnId="{B7559E41-063B-453D-8621-1E02391AF5D0}">
      <dgm:prSet/>
      <dgm:spPr/>
      <dgm:t>
        <a:bodyPr/>
        <a:lstStyle/>
        <a:p>
          <a:endParaRPr lang="en-US"/>
        </a:p>
      </dgm:t>
    </dgm:pt>
    <dgm:pt modelId="{61723204-59E9-4BF2-8DFC-283BA368AA43}">
      <dgm:prSet phldrT="[Text]"/>
      <dgm:spPr/>
      <dgm:t>
        <a:bodyPr/>
        <a:lstStyle/>
        <a:p>
          <a:endParaRPr lang="en-US" dirty="0"/>
        </a:p>
      </dgm:t>
    </dgm:pt>
    <dgm:pt modelId="{54B20901-FDB3-4AD4-BFF4-074535677F54}" type="parTrans" cxnId="{54045336-DF9E-469C-8422-DAD1584976C2}">
      <dgm:prSet/>
      <dgm:spPr/>
      <dgm:t>
        <a:bodyPr/>
        <a:lstStyle/>
        <a:p>
          <a:endParaRPr lang="en-US"/>
        </a:p>
      </dgm:t>
    </dgm:pt>
    <dgm:pt modelId="{6727E657-28F6-4568-9F30-4791D63280BF}" type="sibTrans" cxnId="{54045336-DF9E-469C-8422-DAD1584976C2}">
      <dgm:prSet/>
      <dgm:spPr/>
      <dgm:t>
        <a:bodyPr/>
        <a:lstStyle/>
        <a:p>
          <a:endParaRPr lang="en-US"/>
        </a:p>
      </dgm:t>
    </dgm:pt>
    <dgm:pt modelId="{37E195B9-5ECB-412F-BEB3-456896FEF9A1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conseil</a:t>
          </a:r>
          <a:r>
            <a:rPr lang="fr-FR" sz="28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1422400"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200E576A-67AB-4029-AE55-90978F34DD11}" type="parTrans" cxnId="{6255CDE1-0B68-4297-AE4D-EC030FC9BAA2}">
      <dgm:prSet/>
      <dgm:spPr/>
      <dgm:t>
        <a:bodyPr/>
        <a:lstStyle/>
        <a:p>
          <a:endParaRPr lang="en-US"/>
        </a:p>
      </dgm:t>
    </dgm:pt>
    <dgm:pt modelId="{19EA326D-E346-4289-AF21-0BF3999762E0}" type="sibTrans" cxnId="{6255CDE1-0B68-4297-AE4D-EC030FC9BAA2}">
      <dgm:prSet/>
      <dgm:spPr/>
      <dgm:t>
        <a:bodyPr/>
        <a:lstStyle/>
        <a:p>
          <a:endParaRPr lang="en-US"/>
        </a:p>
      </dgm:t>
    </dgm:pt>
    <dgm:pt modelId="{6BB9007E-BEFC-436B-9253-031967AD2674}">
      <dgm:prSet phldrT="[Text]" phldr="1"/>
      <dgm:spPr/>
      <dgm:t>
        <a:bodyPr/>
        <a:lstStyle/>
        <a:p>
          <a:endParaRPr lang="en-US"/>
        </a:p>
      </dgm:t>
    </dgm:pt>
    <dgm:pt modelId="{D4F858A3-C113-48E8-A160-12923BAA64F5}" type="parTrans" cxnId="{2D3FE85B-FD4C-4329-8A92-B92A040506F9}">
      <dgm:prSet/>
      <dgm:spPr/>
      <dgm:t>
        <a:bodyPr/>
        <a:lstStyle/>
        <a:p>
          <a:endParaRPr lang="en-US"/>
        </a:p>
      </dgm:t>
    </dgm:pt>
    <dgm:pt modelId="{BDF07C44-13FA-442B-B577-468C3CA40FF2}" type="sibTrans" cxnId="{2D3FE85B-FD4C-4329-8A92-B92A040506F9}">
      <dgm:prSet/>
      <dgm:spPr/>
      <dgm:t>
        <a:bodyPr/>
        <a:lstStyle/>
        <a:p>
          <a:endParaRPr lang="en-US"/>
        </a:p>
      </dgm:t>
    </dgm:pt>
    <dgm:pt modelId="{314C41BA-0B2B-40F3-B46F-9D43439AE86A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defTabSz="844550" eaLnBrk="1" fontAlgn="auto" latinLnBrk="0" hangingPunct="1">
            <a:buClrTx/>
            <a:buSzTx/>
            <a:buFontTx/>
            <a:tabLst/>
            <a:defRPr/>
          </a:pPr>
          <a:endParaRPr lang="en-US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interdiction</a:t>
          </a:r>
          <a:r>
            <a: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16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844550"/>
          <a:endParaRPr lang="en-US" dirty="0"/>
        </a:p>
      </dgm:t>
    </dgm:pt>
    <dgm:pt modelId="{8C139EFE-31C2-4B06-A7E5-DF0863499F1F}" type="parTrans" cxnId="{47147C4F-486D-45AF-88A8-8FA0EC57D8ED}">
      <dgm:prSet/>
      <dgm:spPr/>
      <dgm:t>
        <a:bodyPr/>
        <a:lstStyle/>
        <a:p>
          <a:endParaRPr lang="en-US"/>
        </a:p>
      </dgm:t>
    </dgm:pt>
    <dgm:pt modelId="{42BC2368-B807-42D5-8C75-F19285F8858F}" type="sibTrans" cxnId="{47147C4F-486D-45AF-88A8-8FA0EC57D8ED}">
      <dgm:prSet/>
      <dgm:spPr/>
      <dgm:t>
        <a:bodyPr/>
        <a:lstStyle/>
        <a:p>
          <a:endParaRPr lang="en-US"/>
        </a:p>
      </dgm:t>
    </dgm:pt>
    <dgm:pt modelId="{1F995031-C62F-41A6-BEB8-145E249E0D0D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lvl="0" indent="0" algn="just">
            <a:lnSpc>
              <a:spcPct val="115000"/>
            </a:lnSpc>
            <a:spcBef>
              <a:spcPts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endParaRPr lang="fr-FR" sz="2800" dirty="0">
            <a:effectLst/>
            <a:latin typeface="Times New Roman" panose="02020603050405020304" pitchFamily="18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>
            <a:lnSpc>
              <a:spcPct val="115000"/>
            </a:lnSpc>
            <a:spcBef>
              <a:spcPts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exhortation</a:t>
          </a: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dirty="0">
            <a:solidFill>
              <a:schemeClr val="accent2">
                <a:lumMod val="60000"/>
                <a:lumOff val="4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666750"/>
          <a:r>
            <a:rPr lang="en-US" dirty="0"/>
            <a:t> </a:t>
          </a:r>
        </a:p>
      </dgm:t>
    </dgm:pt>
    <dgm:pt modelId="{5124B5BC-A885-4804-AFE2-4DB098CF9847}" type="sibTrans" cxnId="{9A991D75-EDF2-4012-AD58-E533A903E692}">
      <dgm:prSet/>
      <dgm:spPr/>
      <dgm:t>
        <a:bodyPr/>
        <a:lstStyle/>
        <a:p>
          <a:endParaRPr lang="en-US"/>
        </a:p>
      </dgm:t>
    </dgm:pt>
    <dgm:pt modelId="{1046CE31-441D-49C8-9A3F-E79EEE375B5E}" type="parTrans" cxnId="{9A991D75-EDF2-4012-AD58-E533A903E692}">
      <dgm:prSet/>
      <dgm:spPr/>
      <dgm:t>
        <a:bodyPr/>
        <a:lstStyle/>
        <a:p>
          <a:endParaRPr lang="en-US"/>
        </a:p>
      </dgm:t>
    </dgm:pt>
    <dgm:pt modelId="{264B5F48-2B7B-47D1-9F58-BC89310E72F3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endParaRPr lang="en-US" sz="10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consigne</a:t>
          </a: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endParaRPr lang="en-US" sz="1000" dirty="0"/>
        </a:p>
      </dgm:t>
    </dgm:pt>
    <dgm:pt modelId="{417806BE-4977-4653-B93B-5DE56F973789}" type="parTrans" cxnId="{A0A0B1DA-FE11-4EB7-BFAC-3EF291E22847}">
      <dgm:prSet/>
      <dgm:spPr/>
      <dgm:t>
        <a:bodyPr/>
        <a:lstStyle/>
        <a:p>
          <a:endParaRPr lang="en-US"/>
        </a:p>
      </dgm:t>
    </dgm:pt>
    <dgm:pt modelId="{7A1CE04C-6400-4DEA-A41A-0EAA4CD83284}" type="sibTrans" cxnId="{A0A0B1DA-FE11-4EB7-BFAC-3EF291E22847}">
      <dgm:prSet/>
      <dgm:spPr/>
      <dgm:t>
        <a:bodyPr/>
        <a:lstStyle/>
        <a:p>
          <a:endParaRPr lang="en-US"/>
        </a:p>
      </dgm:t>
    </dgm:pt>
    <dgm:pt modelId="{74A29442-97D7-4677-8478-3680272E03BF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en-US" sz="28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prière</a:t>
          </a:r>
          <a:r>
            <a: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.</a:t>
          </a:r>
          <a:endParaRPr lang="en-US" sz="1800" dirty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2C6E4535-7EFE-4D22-9DB2-ED5384371F3E}" type="parTrans" cxnId="{0ECBA3A7-92E7-4AC1-AF31-08C54CE22942}">
      <dgm:prSet/>
      <dgm:spPr/>
      <dgm:t>
        <a:bodyPr/>
        <a:lstStyle/>
        <a:p>
          <a:endParaRPr lang="en-US"/>
        </a:p>
      </dgm:t>
    </dgm:pt>
    <dgm:pt modelId="{0E5638A1-0852-4DD5-8F8F-862906B392AA}" type="sibTrans" cxnId="{0ECBA3A7-92E7-4AC1-AF31-08C54CE22942}">
      <dgm:prSet/>
      <dgm:spPr/>
      <dgm:t>
        <a:bodyPr/>
        <a:lstStyle/>
        <a:p>
          <a:endParaRPr lang="en-US"/>
        </a:p>
      </dgm:t>
    </dgm:pt>
    <dgm:pt modelId="{04BE8B95-01EA-444F-8E01-83497D744F08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sz="28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invitation</a:t>
          </a:r>
          <a:r>
            <a:rPr lang="fr-FR" sz="5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5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endParaRPr lang="en-US" sz="500" dirty="0"/>
        </a:p>
      </dgm:t>
    </dgm:pt>
    <dgm:pt modelId="{C2D56F95-2356-4D54-9D15-31325F06BA29}" type="parTrans" cxnId="{93D06F7A-D492-441B-8958-DD5F0CD443C1}">
      <dgm:prSet/>
      <dgm:spPr/>
      <dgm:t>
        <a:bodyPr/>
        <a:lstStyle/>
        <a:p>
          <a:endParaRPr lang="en-US"/>
        </a:p>
      </dgm:t>
    </dgm:pt>
    <dgm:pt modelId="{0EFFEFC0-E924-4076-A39C-988631C32888}" type="sibTrans" cxnId="{93D06F7A-D492-441B-8958-DD5F0CD443C1}">
      <dgm:prSet/>
      <dgm:spPr/>
      <dgm:t>
        <a:bodyPr/>
        <a:lstStyle/>
        <a:p>
          <a:endParaRPr lang="en-US"/>
        </a:p>
      </dgm:t>
    </dgm:pt>
    <dgm:pt modelId="{69D666AC-CCF7-4FE0-8C6B-D9089A94BC7C}" type="pres">
      <dgm:prSet presAssocID="{42EED336-7D3C-483A-8A93-6CBA0430FA16}" presName="linear" presStyleCnt="0">
        <dgm:presLayoutVars>
          <dgm:animLvl val="lvl"/>
          <dgm:resizeHandles val="exact"/>
        </dgm:presLayoutVars>
      </dgm:prSet>
      <dgm:spPr/>
    </dgm:pt>
    <dgm:pt modelId="{4C3B6469-210C-4DEC-9007-4B7A785D128A}" type="pres">
      <dgm:prSet presAssocID="{1371D2F5-4480-4B84-AAE6-C1F85DBE38F7}" presName="parentText" presStyleLbl="node1" presStyleIdx="0" presStyleCnt="7" custScaleY="69422" custLinFactY="-16988" custLinFactNeighborY="-100000">
        <dgm:presLayoutVars>
          <dgm:chMax val="0"/>
          <dgm:bulletEnabled val="1"/>
        </dgm:presLayoutVars>
      </dgm:prSet>
      <dgm:spPr/>
    </dgm:pt>
    <dgm:pt modelId="{C86CF927-A11F-4DAE-AE21-50F4CE845F58}" type="pres">
      <dgm:prSet presAssocID="{1371D2F5-4480-4B84-AAE6-C1F85DBE38F7}" presName="childText" presStyleLbl="revTx" presStyleIdx="0" presStyleCnt="2">
        <dgm:presLayoutVars>
          <dgm:bulletEnabled val="1"/>
        </dgm:presLayoutVars>
      </dgm:prSet>
      <dgm:spPr/>
    </dgm:pt>
    <dgm:pt modelId="{8644EAFC-4B6C-4E13-B7D6-44EABE8BA5D0}" type="pres">
      <dgm:prSet presAssocID="{37E195B9-5ECB-412F-BEB3-456896FEF9A1}" presName="parentText" presStyleLbl="node1" presStyleIdx="1" presStyleCnt="7" custScaleY="45677" custLinFactY="-8173" custLinFactNeighborY="-100000">
        <dgm:presLayoutVars>
          <dgm:chMax val="0"/>
          <dgm:bulletEnabled val="1"/>
        </dgm:presLayoutVars>
      </dgm:prSet>
      <dgm:spPr/>
    </dgm:pt>
    <dgm:pt modelId="{257CCECC-0EF3-4B48-B998-6B17C65D9CB7}" type="pres">
      <dgm:prSet presAssocID="{37E195B9-5ECB-412F-BEB3-456896FEF9A1}" presName="childText" presStyleLbl="revTx" presStyleIdx="1" presStyleCnt="2">
        <dgm:presLayoutVars>
          <dgm:bulletEnabled val="1"/>
        </dgm:presLayoutVars>
      </dgm:prSet>
      <dgm:spPr/>
    </dgm:pt>
    <dgm:pt modelId="{3E9167B8-F286-4F7A-8B14-1B8B353F5588}" type="pres">
      <dgm:prSet presAssocID="{314C41BA-0B2B-40F3-B46F-9D43439AE86A}" presName="parentText" presStyleLbl="node1" presStyleIdx="2" presStyleCnt="7" custFlipHor="1" custScaleX="100000" custScaleY="56147" custLinFactY="64292" custLinFactNeighborX="-836" custLinFactNeighborY="100000">
        <dgm:presLayoutVars>
          <dgm:chMax val="0"/>
          <dgm:bulletEnabled val="1"/>
        </dgm:presLayoutVars>
      </dgm:prSet>
      <dgm:spPr/>
    </dgm:pt>
    <dgm:pt modelId="{51377901-D003-4DE4-B5C2-23FF8DCBFA4B}" type="pres">
      <dgm:prSet presAssocID="{42BC2368-B807-42D5-8C75-F19285F8858F}" presName="spacer" presStyleCnt="0"/>
      <dgm:spPr/>
    </dgm:pt>
    <dgm:pt modelId="{544BD53A-7913-47AD-927D-4B60F51BD4EE}" type="pres">
      <dgm:prSet presAssocID="{1F995031-C62F-41A6-BEB8-145E249E0D0D}" presName="parentText" presStyleLbl="node1" presStyleIdx="3" presStyleCnt="7" custScaleY="69815" custLinFactY="-62577" custLinFactNeighborY="-100000">
        <dgm:presLayoutVars>
          <dgm:chMax val="0"/>
          <dgm:bulletEnabled val="1"/>
        </dgm:presLayoutVars>
      </dgm:prSet>
      <dgm:spPr/>
    </dgm:pt>
    <dgm:pt modelId="{AB5A94BA-9DDC-4FAB-ADB6-DEE54324E4FB}" type="pres">
      <dgm:prSet presAssocID="{5124B5BC-A885-4804-AFE2-4DB098CF9847}" presName="spacer" presStyleCnt="0"/>
      <dgm:spPr/>
    </dgm:pt>
    <dgm:pt modelId="{8D6B3BF5-344D-4C5E-BF60-2FC00FA93952}" type="pres">
      <dgm:prSet presAssocID="{264B5F48-2B7B-47D1-9F58-BC89310E72F3}" presName="parentText" presStyleLbl="node1" presStyleIdx="4" presStyleCnt="7" custScaleY="67571" custLinFactY="-4063" custLinFactNeighborX="-836" custLinFactNeighborY="-100000">
        <dgm:presLayoutVars>
          <dgm:chMax val="0"/>
          <dgm:bulletEnabled val="1"/>
        </dgm:presLayoutVars>
      </dgm:prSet>
      <dgm:spPr/>
    </dgm:pt>
    <dgm:pt modelId="{6ABF9D8B-BCF6-41FC-8E6B-71BE4E3E673B}" type="pres">
      <dgm:prSet presAssocID="{7A1CE04C-6400-4DEA-A41A-0EAA4CD83284}" presName="spacer" presStyleCnt="0"/>
      <dgm:spPr/>
    </dgm:pt>
    <dgm:pt modelId="{C9F7353B-7F20-40D3-BA5D-45466A42DAEF}" type="pres">
      <dgm:prSet presAssocID="{74A29442-97D7-4677-8478-3680272E03BF}" presName="parentText" presStyleLbl="node1" presStyleIdx="5" presStyleCnt="7" custScaleY="45633" custLinFactY="-5852" custLinFactNeighborX="-836" custLinFactNeighborY="-100000">
        <dgm:presLayoutVars>
          <dgm:chMax val="0"/>
          <dgm:bulletEnabled val="1"/>
        </dgm:presLayoutVars>
      </dgm:prSet>
      <dgm:spPr/>
    </dgm:pt>
    <dgm:pt modelId="{629932F5-E10B-4960-B7A7-CE5600AB9333}" type="pres">
      <dgm:prSet presAssocID="{0E5638A1-0852-4DD5-8F8F-862906B392AA}" presName="spacer" presStyleCnt="0"/>
      <dgm:spPr/>
    </dgm:pt>
    <dgm:pt modelId="{36E911D5-B99A-4E75-B3A1-9DF442E89ECC}" type="pres">
      <dgm:prSet presAssocID="{04BE8B95-01EA-444F-8E01-83497D744F08}" presName="parentText" presStyleLbl="node1" presStyleIdx="6" presStyleCnt="7" custScaleY="67571" custLinFactY="-4063" custLinFactNeighborX="-836" custLinFactNeighborY="-100000">
        <dgm:presLayoutVars>
          <dgm:chMax val="0"/>
          <dgm:bulletEnabled val="1"/>
        </dgm:presLayoutVars>
      </dgm:prSet>
      <dgm:spPr/>
    </dgm:pt>
  </dgm:ptLst>
  <dgm:cxnLst>
    <dgm:cxn modelId="{D40D6626-1C87-4713-988E-794A7FB5B8CE}" type="presOf" srcId="{74A29442-97D7-4677-8478-3680272E03BF}" destId="{C9F7353B-7F20-40D3-BA5D-45466A42DAEF}" srcOrd="0" destOrd="0" presId="urn:microsoft.com/office/officeart/2005/8/layout/vList2"/>
    <dgm:cxn modelId="{54045336-DF9E-469C-8422-DAD1584976C2}" srcId="{1371D2F5-4480-4B84-AAE6-C1F85DBE38F7}" destId="{61723204-59E9-4BF2-8DFC-283BA368AA43}" srcOrd="0" destOrd="0" parTransId="{54B20901-FDB3-4AD4-BFF4-074535677F54}" sibTransId="{6727E657-28F6-4568-9F30-4791D63280BF}"/>
    <dgm:cxn modelId="{12BE8039-97C0-458D-8090-633B123D792D}" type="presOf" srcId="{264B5F48-2B7B-47D1-9F58-BC89310E72F3}" destId="{8D6B3BF5-344D-4C5E-BF60-2FC00FA93952}" srcOrd="0" destOrd="0" presId="urn:microsoft.com/office/officeart/2005/8/layout/vList2"/>
    <dgm:cxn modelId="{2D3FE85B-FD4C-4329-8A92-B92A040506F9}" srcId="{37E195B9-5ECB-412F-BEB3-456896FEF9A1}" destId="{6BB9007E-BEFC-436B-9253-031967AD2674}" srcOrd="0" destOrd="0" parTransId="{D4F858A3-C113-48E8-A160-12923BAA64F5}" sibTransId="{BDF07C44-13FA-442B-B577-468C3CA40FF2}"/>
    <dgm:cxn modelId="{8146085F-881A-4602-AF15-523660ECB500}" type="presOf" srcId="{314C41BA-0B2B-40F3-B46F-9D43439AE86A}" destId="{3E9167B8-F286-4F7A-8B14-1B8B353F5588}" srcOrd="0" destOrd="0" presId="urn:microsoft.com/office/officeart/2005/8/layout/vList2"/>
    <dgm:cxn modelId="{B7559E41-063B-453D-8621-1E02391AF5D0}" srcId="{42EED336-7D3C-483A-8A93-6CBA0430FA16}" destId="{1371D2F5-4480-4B84-AAE6-C1F85DBE38F7}" srcOrd="0" destOrd="0" parTransId="{3F277D3D-D7A3-4321-877C-045E64537AF6}" sibTransId="{4DE09C00-3F6D-4C2B-92C0-2590C99443D8}"/>
    <dgm:cxn modelId="{426D9F45-ECA5-4D49-9062-C8D4A211BB51}" type="presOf" srcId="{42EED336-7D3C-483A-8A93-6CBA0430FA16}" destId="{69D666AC-CCF7-4FE0-8C6B-D9089A94BC7C}" srcOrd="0" destOrd="0" presId="urn:microsoft.com/office/officeart/2005/8/layout/vList2"/>
    <dgm:cxn modelId="{0EA4F247-75C0-41D9-9DDE-324BEFC87830}" type="presOf" srcId="{61723204-59E9-4BF2-8DFC-283BA368AA43}" destId="{C86CF927-A11F-4DAE-AE21-50F4CE845F58}" srcOrd="0" destOrd="0" presId="urn:microsoft.com/office/officeart/2005/8/layout/vList2"/>
    <dgm:cxn modelId="{47147C4F-486D-45AF-88A8-8FA0EC57D8ED}" srcId="{42EED336-7D3C-483A-8A93-6CBA0430FA16}" destId="{314C41BA-0B2B-40F3-B46F-9D43439AE86A}" srcOrd="2" destOrd="0" parTransId="{8C139EFE-31C2-4B06-A7E5-DF0863499F1F}" sibTransId="{42BC2368-B807-42D5-8C75-F19285F8858F}"/>
    <dgm:cxn modelId="{9A991D75-EDF2-4012-AD58-E533A903E692}" srcId="{42EED336-7D3C-483A-8A93-6CBA0430FA16}" destId="{1F995031-C62F-41A6-BEB8-145E249E0D0D}" srcOrd="3" destOrd="0" parTransId="{1046CE31-441D-49C8-9A3F-E79EEE375B5E}" sibTransId="{5124B5BC-A885-4804-AFE2-4DB098CF9847}"/>
    <dgm:cxn modelId="{93D06F7A-D492-441B-8958-DD5F0CD443C1}" srcId="{42EED336-7D3C-483A-8A93-6CBA0430FA16}" destId="{04BE8B95-01EA-444F-8E01-83497D744F08}" srcOrd="6" destOrd="0" parTransId="{C2D56F95-2356-4D54-9D15-31325F06BA29}" sibTransId="{0EFFEFC0-E924-4076-A39C-988631C32888}"/>
    <dgm:cxn modelId="{A132B87A-5632-4774-A250-D18F60C58F52}" type="presOf" srcId="{1371D2F5-4480-4B84-AAE6-C1F85DBE38F7}" destId="{4C3B6469-210C-4DEC-9007-4B7A785D128A}" srcOrd="0" destOrd="0" presId="urn:microsoft.com/office/officeart/2005/8/layout/vList2"/>
    <dgm:cxn modelId="{0ECBA3A7-92E7-4AC1-AF31-08C54CE22942}" srcId="{42EED336-7D3C-483A-8A93-6CBA0430FA16}" destId="{74A29442-97D7-4677-8478-3680272E03BF}" srcOrd="5" destOrd="0" parTransId="{2C6E4535-7EFE-4D22-9DB2-ED5384371F3E}" sibTransId="{0E5638A1-0852-4DD5-8F8F-862906B392AA}"/>
    <dgm:cxn modelId="{8BFAD6B3-F412-4FD2-A412-F6836E5CA505}" type="presOf" srcId="{37E195B9-5ECB-412F-BEB3-456896FEF9A1}" destId="{8644EAFC-4B6C-4E13-B7D6-44EABE8BA5D0}" srcOrd="0" destOrd="0" presId="urn:microsoft.com/office/officeart/2005/8/layout/vList2"/>
    <dgm:cxn modelId="{774069CC-D856-4EC6-BCB2-820174D17ABD}" type="presOf" srcId="{6BB9007E-BEFC-436B-9253-031967AD2674}" destId="{257CCECC-0EF3-4B48-B998-6B17C65D9CB7}" srcOrd="0" destOrd="0" presId="urn:microsoft.com/office/officeart/2005/8/layout/vList2"/>
    <dgm:cxn modelId="{A0A0B1DA-FE11-4EB7-BFAC-3EF291E22847}" srcId="{42EED336-7D3C-483A-8A93-6CBA0430FA16}" destId="{264B5F48-2B7B-47D1-9F58-BC89310E72F3}" srcOrd="4" destOrd="0" parTransId="{417806BE-4977-4653-B93B-5DE56F973789}" sibTransId="{7A1CE04C-6400-4DEA-A41A-0EAA4CD83284}"/>
    <dgm:cxn modelId="{6255CDE1-0B68-4297-AE4D-EC030FC9BAA2}" srcId="{42EED336-7D3C-483A-8A93-6CBA0430FA16}" destId="{37E195B9-5ECB-412F-BEB3-456896FEF9A1}" srcOrd="1" destOrd="0" parTransId="{200E576A-67AB-4029-AE55-90978F34DD11}" sibTransId="{19EA326D-E346-4289-AF21-0BF3999762E0}"/>
    <dgm:cxn modelId="{024A6FE5-EF94-4A71-BEC0-DD7C94D21F55}" type="presOf" srcId="{1F995031-C62F-41A6-BEB8-145E249E0D0D}" destId="{544BD53A-7913-47AD-927D-4B60F51BD4EE}" srcOrd="0" destOrd="0" presId="urn:microsoft.com/office/officeart/2005/8/layout/vList2"/>
    <dgm:cxn modelId="{42393FFB-136F-4E4B-A082-7CF8A66A1E0E}" type="presOf" srcId="{04BE8B95-01EA-444F-8E01-83497D744F08}" destId="{36E911D5-B99A-4E75-B3A1-9DF442E89ECC}" srcOrd="0" destOrd="0" presId="urn:microsoft.com/office/officeart/2005/8/layout/vList2"/>
    <dgm:cxn modelId="{F8E5DB85-5E3E-4DCA-83B5-8D51274DC077}" type="presParOf" srcId="{69D666AC-CCF7-4FE0-8C6B-D9089A94BC7C}" destId="{4C3B6469-210C-4DEC-9007-4B7A785D128A}" srcOrd="0" destOrd="0" presId="urn:microsoft.com/office/officeart/2005/8/layout/vList2"/>
    <dgm:cxn modelId="{368C747D-19DB-4363-8C95-8D5A464B1ABC}" type="presParOf" srcId="{69D666AC-CCF7-4FE0-8C6B-D9089A94BC7C}" destId="{C86CF927-A11F-4DAE-AE21-50F4CE845F58}" srcOrd="1" destOrd="0" presId="urn:microsoft.com/office/officeart/2005/8/layout/vList2"/>
    <dgm:cxn modelId="{E9850872-0955-4C4C-A2FB-4459719B7C5B}" type="presParOf" srcId="{69D666AC-CCF7-4FE0-8C6B-D9089A94BC7C}" destId="{8644EAFC-4B6C-4E13-B7D6-44EABE8BA5D0}" srcOrd="2" destOrd="0" presId="urn:microsoft.com/office/officeart/2005/8/layout/vList2"/>
    <dgm:cxn modelId="{102530FE-A9E7-4AFE-9416-801139CD3838}" type="presParOf" srcId="{69D666AC-CCF7-4FE0-8C6B-D9089A94BC7C}" destId="{257CCECC-0EF3-4B48-B998-6B17C65D9CB7}" srcOrd="3" destOrd="0" presId="urn:microsoft.com/office/officeart/2005/8/layout/vList2"/>
    <dgm:cxn modelId="{8D22B320-312B-41E3-A0D2-CBAB11E8A96F}" type="presParOf" srcId="{69D666AC-CCF7-4FE0-8C6B-D9089A94BC7C}" destId="{3E9167B8-F286-4F7A-8B14-1B8B353F5588}" srcOrd="4" destOrd="0" presId="urn:microsoft.com/office/officeart/2005/8/layout/vList2"/>
    <dgm:cxn modelId="{D9571F50-39A2-4CCD-85E0-CFF6E10D9EAD}" type="presParOf" srcId="{69D666AC-CCF7-4FE0-8C6B-D9089A94BC7C}" destId="{51377901-D003-4DE4-B5C2-23FF8DCBFA4B}" srcOrd="5" destOrd="0" presId="urn:microsoft.com/office/officeart/2005/8/layout/vList2"/>
    <dgm:cxn modelId="{60E39031-1C17-4AC1-B06A-985D61936728}" type="presParOf" srcId="{69D666AC-CCF7-4FE0-8C6B-D9089A94BC7C}" destId="{544BD53A-7913-47AD-927D-4B60F51BD4EE}" srcOrd="6" destOrd="0" presId="urn:microsoft.com/office/officeart/2005/8/layout/vList2"/>
    <dgm:cxn modelId="{16326D0E-9E3A-475A-A661-D7CE11A43AA3}" type="presParOf" srcId="{69D666AC-CCF7-4FE0-8C6B-D9089A94BC7C}" destId="{AB5A94BA-9DDC-4FAB-ADB6-DEE54324E4FB}" srcOrd="7" destOrd="0" presId="urn:microsoft.com/office/officeart/2005/8/layout/vList2"/>
    <dgm:cxn modelId="{C93B6FEA-68C2-49F4-8B8D-B471AF3DBC72}" type="presParOf" srcId="{69D666AC-CCF7-4FE0-8C6B-D9089A94BC7C}" destId="{8D6B3BF5-344D-4C5E-BF60-2FC00FA93952}" srcOrd="8" destOrd="0" presId="urn:microsoft.com/office/officeart/2005/8/layout/vList2"/>
    <dgm:cxn modelId="{6F5413D2-420C-4501-A1D4-19BE890ADEC9}" type="presParOf" srcId="{69D666AC-CCF7-4FE0-8C6B-D9089A94BC7C}" destId="{6ABF9D8B-BCF6-41FC-8E6B-71BE4E3E673B}" srcOrd="9" destOrd="0" presId="urn:microsoft.com/office/officeart/2005/8/layout/vList2"/>
    <dgm:cxn modelId="{17A76487-E03B-406D-9F08-C077EFDD63C3}" type="presParOf" srcId="{69D666AC-CCF7-4FE0-8C6B-D9089A94BC7C}" destId="{C9F7353B-7F20-40D3-BA5D-45466A42DAEF}" srcOrd="10" destOrd="0" presId="urn:microsoft.com/office/officeart/2005/8/layout/vList2"/>
    <dgm:cxn modelId="{79ED0EE5-60EA-40FB-886B-7F17557F9F15}" type="presParOf" srcId="{69D666AC-CCF7-4FE0-8C6B-D9089A94BC7C}" destId="{629932F5-E10B-4960-B7A7-CE5600AB9333}" srcOrd="11" destOrd="0" presId="urn:microsoft.com/office/officeart/2005/8/layout/vList2"/>
    <dgm:cxn modelId="{D813F4DA-EFC4-4840-BA16-11E4660EC4A3}" type="presParOf" srcId="{69D666AC-CCF7-4FE0-8C6B-D9089A94BC7C}" destId="{36E911D5-B99A-4E75-B3A1-9DF442E89EC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A8A6ED-8919-4414-97F5-E5ED557CA5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77E82-B494-444C-9B1C-A57AFD328574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 ordre</a:t>
          </a:r>
          <a:r>
            <a:rPr lang="en-US" b="1" dirty="0"/>
            <a:t>.</a:t>
          </a:r>
        </a:p>
      </dgm:t>
    </dgm:pt>
    <dgm:pt modelId="{E9837C2A-E8FA-40EE-962A-661BD1891E17}" type="parTrans" cxnId="{60D828D9-5F15-4254-BAAD-59926FD06725}">
      <dgm:prSet/>
      <dgm:spPr/>
      <dgm:t>
        <a:bodyPr/>
        <a:lstStyle/>
        <a:p>
          <a:endParaRPr lang="en-US"/>
        </a:p>
      </dgm:t>
    </dgm:pt>
    <dgm:pt modelId="{5E11EC91-5544-45E1-8C92-B75B604A42F9}" type="sibTrans" cxnId="{60D828D9-5F15-4254-BAAD-59926FD06725}">
      <dgm:prSet/>
      <dgm:spPr/>
      <dgm:t>
        <a:bodyPr/>
        <a:lstStyle/>
        <a:p>
          <a:endParaRPr lang="en-US"/>
        </a:p>
      </dgm:t>
    </dgm:pt>
    <dgm:pt modelId="{B94D9067-299C-45BE-8784-E2D451A3AAF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 conseil</a:t>
          </a:r>
          <a:r>
            <a:rPr lang="en-US" b="1" dirty="0"/>
            <a:t>.</a:t>
          </a:r>
        </a:p>
      </dgm:t>
    </dgm:pt>
    <dgm:pt modelId="{212C3785-9250-4457-A50E-224F85B7F48F}" type="parTrans" cxnId="{9A9E08C9-0512-479B-8F90-436B3A0451E8}">
      <dgm:prSet/>
      <dgm:spPr/>
      <dgm:t>
        <a:bodyPr/>
        <a:lstStyle/>
        <a:p>
          <a:endParaRPr lang="en-US"/>
        </a:p>
      </dgm:t>
    </dgm:pt>
    <dgm:pt modelId="{4E786A2E-9FA9-4B9A-AF96-89370C6452D1}" type="sibTrans" cxnId="{9A9E08C9-0512-479B-8F90-436B3A0451E8}">
      <dgm:prSet/>
      <dgm:spPr/>
      <dgm:t>
        <a:bodyPr/>
        <a:lstStyle/>
        <a:p>
          <a:endParaRPr lang="en-US"/>
        </a:p>
      </dgm:t>
    </dgm:pt>
    <dgm:pt modelId="{EE34D942-6FEF-44B2-B01B-B2184ED9DF89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interdiction</a:t>
          </a:r>
          <a:r>
            <a:rPr lang="en-US" b="1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</a:p>
      </dgm:t>
    </dgm:pt>
    <dgm:pt modelId="{345848AB-2D08-4EFD-BC20-3F8D0323FAF2}" type="parTrans" cxnId="{09D0C577-65A3-4E28-8A69-38FAAF0C209C}">
      <dgm:prSet/>
      <dgm:spPr/>
      <dgm:t>
        <a:bodyPr/>
        <a:lstStyle/>
        <a:p>
          <a:endParaRPr lang="en-US"/>
        </a:p>
      </dgm:t>
    </dgm:pt>
    <dgm:pt modelId="{9081280D-5D33-4D74-85BC-D7C18B3C4BED}" type="sibTrans" cxnId="{09D0C577-65A3-4E28-8A69-38FAAF0C209C}">
      <dgm:prSet/>
      <dgm:spPr/>
      <dgm:t>
        <a:bodyPr/>
        <a:lstStyle/>
        <a:p>
          <a:endParaRPr lang="en-US"/>
        </a:p>
      </dgm:t>
    </dgm:pt>
    <dgm:pt modelId="{64DFAE94-5F18-4D8C-AF04-1F6A23154F1C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exclamation</a:t>
          </a:r>
          <a:r>
            <a:rPr lang="en-US" dirty="0"/>
            <a:t>.</a:t>
          </a:r>
        </a:p>
      </dgm:t>
    </dgm:pt>
    <dgm:pt modelId="{AAF17B49-3AAF-43F0-9136-4DC40EFA6FFE}" type="parTrans" cxnId="{A8951D2D-AE6D-4455-BD77-5B154C05A4A7}">
      <dgm:prSet/>
      <dgm:spPr/>
      <dgm:t>
        <a:bodyPr/>
        <a:lstStyle/>
        <a:p>
          <a:endParaRPr lang="en-US"/>
        </a:p>
      </dgm:t>
    </dgm:pt>
    <dgm:pt modelId="{07D155C6-0095-4F41-8F13-427DC8169659}" type="sibTrans" cxnId="{A8951D2D-AE6D-4455-BD77-5B154C05A4A7}">
      <dgm:prSet/>
      <dgm:spPr/>
      <dgm:t>
        <a:bodyPr/>
        <a:lstStyle/>
        <a:p>
          <a:endParaRPr lang="en-US"/>
        </a:p>
      </dgm:t>
    </dgm:pt>
    <dgm:pt modelId="{71FE76BD-1AC6-456B-B8AB-3F130A44FBED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interrogation</a:t>
          </a:r>
          <a:r>
            <a:rPr lang="en-US" dirty="0"/>
            <a:t>.</a:t>
          </a:r>
        </a:p>
      </dgm:t>
    </dgm:pt>
    <dgm:pt modelId="{0B18941A-F57A-48D1-A7A0-038CDD79AFF5}" type="parTrans" cxnId="{1D1A20BC-7302-413C-AC5B-FE6DD0150799}">
      <dgm:prSet/>
      <dgm:spPr/>
      <dgm:t>
        <a:bodyPr/>
        <a:lstStyle/>
        <a:p>
          <a:endParaRPr lang="en-US"/>
        </a:p>
      </dgm:t>
    </dgm:pt>
    <dgm:pt modelId="{FD955510-61E6-4FE8-BB0A-A3FF9A08C6D5}" type="sibTrans" cxnId="{1D1A20BC-7302-413C-AC5B-FE6DD0150799}">
      <dgm:prSet/>
      <dgm:spPr/>
      <dgm:t>
        <a:bodyPr/>
        <a:lstStyle/>
        <a:p>
          <a:endParaRPr lang="en-US"/>
        </a:p>
      </dgm:t>
    </dgm:pt>
    <dgm:pt modelId="{65C3F657-8CE1-4B34-A05D-1827ABF5A48F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consigne</a:t>
          </a:r>
          <a:r>
            <a:rPr lang="en-US" b="1" dirty="0"/>
            <a:t>.</a:t>
          </a:r>
        </a:p>
      </dgm:t>
    </dgm:pt>
    <dgm:pt modelId="{1205629B-7D3F-4A29-B365-82D4E772E5B1}" type="parTrans" cxnId="{67CE9320-325B-46A1-874F-69909516EA43}">
      <dgm:prSet/>
      <dgm:spPr/>
      <dgm:t>
        <a:bodyPr/>
        <a:lstStyle/>
        <a:p>
          <a:endParaRPr lang="en-US"/>
        </a:p>
      </dgm:t>
    </dgm:pt>
    <dgm:pt modelId="{338FFFE3-1456-4128-A954-33D2B179EE0D}" type="sibTrans" cxnId="{67CE9320-325B-46A1-874F-69909516EA43}">
      <dgm:prSet/>
      <dgm:spPr/>
      <dgm:t>
        <a:bodyPr/>
        <a:lstStyle/>
        <a:p>
          <a:endParaRPr lang="en-US"/>
        </a:p>
      </dgm:t>
    </dgm:pt>
    <dgm:pt modelId="{11FE95B8-C85C-481E-833F-506206B709B4}">
      <dgm:prSet phldrT="[Text]" custT="1"/>
      <dgm:spPr>
        <a:noFill/>
        <a:ln>
          <a:noFill/>
        </a:ln>
      </dgm:spPr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6-Infinitif</a:t>
          </a:r>
        </a:p>
      </dgm:t>
    </dgm:pt>
    <dgm:pt modelId="{05142EA3-99AD-4C1C-81CC-A54AD2D661B3}" type="sibTrans" cxnId="{8F75C256-F7D5-48D8-929C-C5CAC8AD3744}">
      <dgm:prSet/>
      <dgm:spPr/>
      <dgm:t>
        <a:bodyPr/>
        <a:lstStyle/>
        <a:p>
          <a:endParaRPr lang="en-US"/>
        </a:p>
      </dgm:t>
    </dgm:pt>
    <dgm:pt modelId="{240C6E78-BA6D-4C2E-872A-FF5C842DAE6A}" type="parTrans" cxnId="{8F75C256-F7D5-48D8-929C-C5CAC8AD3744}">
      <dgm:prSet/>
      <dgm:spPr/>
      <dgm:t>
        <a:bodyPr/>
        <a:lstStyle/>
        <a:p>
          <a:endParaRPr lang="en-US"/>
        </a:p>
      </dgm:t>
    </dgm:pt>
    <dgm:pt modelId="{0EED11BC-B683-44F6-AED5-7DE884513F35}" type="pres">
      <dgm:prSet presAssocID="{C8A8A6ED-8919-4414-97F5-E5ED557CA5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8E17EC-4A17-415B-AC26-A65296C710D2}" type="pres">
      <dgm:prSet presAssocID="{11FE95B8-C85C-481E-833F-506206B709B4}" presName="hierRoot1" presStyleCnt="0">
        <dgm:presLayoutVars>
          <dgm:hierBranch val="init"/>
        </dgm:presLayoutVars>
      </dgm:prSet>
      <dgm:spPr/>
    </dgm:pt>
    <dgm:pt modelId="{B865E5B6-0A74-4DE8-BD8E-B21BACF78C38}" type="pres">
      <dgm:prSet presAssocID="{11FE95B8-C85C-481E-833F-506206B709B4}" presName="rootComposite1" presStyleCnt="0"/>
      <dgm:spPr/>
    </dgm:pt>
    <dgm:pt modelId="{5F1252A0-B423-4C32-9668-44BCE322543D}" type="pres">
      <dgm:prSet presAssocID="{11FE95B8-C85C-481E-833F-506206B709B4}" presName="rootText1" presStyleLbl="node0" presStyleIdx="0" presStyleCnt="1" custScaleX="249205" custScaleY="196296" custLinFactY="-70927" custLinFactNeighborX="-37548" custLinFactNeighborY="-100000">
        <dgm:presLayoutVars>
          <dgm:chPref val="3"/>
        </dgm:presLayoutVars>
      </dgm:prSet>
      <dgm:spPr/>
    </dgm:pt>
    <dgm:pt modelId="{A9312443-DEAB-4932-8E89-13386B169183}" type="pres">
      <dgm:prSet presAssocID="{11FE95B8-C85C-481E-833F-506206B709B4}" presName="rootConnector1" presStyleLbl="node1" presStyleIdx="0" presStyleCnt="0"/>
      <dgm:spPr/>
    </dgm:pt>
    <dgm:pt modelId="{1B4C5D87-54E4-4041-BB94-CF7E163F1157}" type="pres">
      <dgm:prSet presAssocID="{11FE95B8-C85C-481E-833F-506206B709B4}" presName="hierChild2" presStyleCnt="0"/>
      <dgm:spPr/>
    </dgm:pt>
    <dgm:pt modelId="{0E7293AE-D6B1-42E4-9B1D-AADB183CEA1E}" type="pres">
      <dgm:prSet presAssocID="{E9837C2A-E8FA-40EE-962A-661BD1891E17}" presName="Name37" presStyleLbl="parChTrans1D2" presStyleIdx="0" presStyleCnt="6"/>
      <dgm:spPr/>
    </dgm:pt>
    <dgm:pt modelId="{4734AE26-96C8-4859-A5D7-74D64322DC1C}" type="pres">
      <dgm:prSet presAssocID="{00877E82-B494-444C-9B1C-A57AFD328574}" presName="hierRoot2" presStyleCnt="0">
        <dgm:presLayoutVars>
          <dgm:hierBranch val="init"/>
        </dgm:presLayoutVars>
      </dgm:prSet>
      <dgm:spPr/>
    </dgm:pt>
    <dgm:pt modelId="{555C3C98-190D-44B2-85C2-EA31ECD5299F}" type="pres">
      <dgm:prSet presAssocID="{00877E82-B494-444C-9B1C-A57AFD328574}" presName="rootComposite" presStyleCnt="0"/>
      <dgm:spPr/>
    </dgm:pt>
    <dgm:pt modelId="{2C7AD2A5-5A49-41DD-81AD-D0CFD5635CC1}" type="pres">
      <dgm:prSet presAssocID="{00877E82-B494-444C-9B1C-A57AFD328574}" presName="rootText" presStyleLbl="node2" presStyleIdx="0" presStyleCnt="6" custLinFactY="-8591" custLinFactNeighborX="1780" custLinFactNeighborY="-100000">
        <dgm:presLayoutVars>
          <dgm:chPref val="3"/>
        </dgm:presLayoutVars>
      </dgm:prSet>
      <dgm:spPr/>
    </dgm:pt>
    <dgm:pt modelId="{7DA5708B-39D5-49A0-8EDA-50DB4443E437}" type="pres">
      <dgm:prSet presAssocID="{00877E82-B494-444C-9B1C-A57AFD328574}" presName="rootConnector" presStyleLbl="node2" presStyleIdx="0" presStyleCnt="6"/>
      <dgm:spPr/>
    </dgm:pt>
    <dgm:pt modelId="{79281847-5C23-42A9-B16D-FAE4F54B9B02}" type="pres">
      <dgm:prSet presAssocID="{00877E82-B494-444C-9B1C-A57AFD328574}" presName="hierChild4" presStyleCnt="0"/>
      <dgm:spPr/>
    </dgm:pt>
    <dgm:pt modelId="{82743CAD-2409-4626-A5F1-265D3A6DEC16}" type="pres">
      <dgm:prSet presAssocID="{00877E82-B494-444C-9B1C-A57AFD328574}" presName="hierChild5" presStyleCnt="0"/>
      <dgm:spPr/>
    </dgm:pt>
    <dgm:pt modelId="{84A69926-551B-433C-8F44-696C42C5CDF1}" type="pres">
      <dgm:prSet presAssocID="{212C3785-9250-4457-A50E-224F85B7F48F}" presName="Name37" presStyleLbl="parChTrans1D2" presStyleIdx="1" presStyleCnt="6"/>
      <dgm:spPr/>
    </dgm:pt>
    <dgm:pt modelId="{2D97E740-8F4E-4ED5-BA0C-A67FF54A8FE5}" type="pres">
      <dgm:prSet presAssocID="{B94D9067-299C-45BE-8784-E2D451A3AAF3}" presName="hierRoot2" presStyleCnt="0">
        <dgm:presLayoutVars>
          <dgm:hierBranch val="init"/>
        </dgm:presLayoutVars>
      </dgm:prSet>
      <dgm:spPr/>
    </dgm:pt>
    <dgm:pt modelId="{47CADFBD-A4AC-4486-BEBF-86BF572833B7}" type="pres">
      <dgm:prSet presAssocID="{B94D9067-299C-45BE-8784-E2D451A3AAF3}" presName="rootComposite" presStyleCnt="0"/>
      <dgm:spPr/>
    </dgm:pt>
    <dgm:pt modelId="{53864E90-DD17-4B84-91EE-9A3D92F4B4DD}" type="pres">
      <dgm:prSet presAssocID="{B94D9067-299C-45BE-8784-E2D451A3AAF3}" presName="rootText" presStyleLbl="node2" presStyleIdx="1" presStyleCnt="6">
        <dgm:presLayoutVars>
          <dgm:chPref val="3"/>
        </dgm:presLayoutVars>
      </dgm:prSet>
      <dgm:spPr/>
    </dgm:pt>
    <dgm:pt modelId="{48D17667-7D94-4B81-991A-9C8440B477E7}" type="pres">
      <dgm:prSet presAssocID="{B94D9067-299C-45BE-8784-E2D451A3AAF3}" presName="rootConnector" presStyleLbl="node2" presStyleIdx="1" presStyleCnt="6"/>
      <dgm:spPr/>
    </dgm:pt>
    <dgm:pt modelId="{3EE5F9A7-0A10-4FBC-8E7D-4AEF7612C1FA}" type="pres">
      <dgm:prSet presAssocID="{B94D9067-299C-45BE-8784-E2D451A3AAF3}" presName="hierChild4" presStyleCnt="0"/>
      <dgm:spPr/>
    </dgm:pt>
    <dgm:pt modelId="{890441CA-67B4-4E40-B13A-BDD6874E1E75}" type="pres">
      <dgm:prSet presAssocID="{B94D9067-299C-45BE-8784-E2D451A3AAF3}" presName="hierChild5" presStyleCnt="0"/>
      <dgm:spPr/>
    </dgm:pt>
    <dgm:pt modelId="{FF5C6FBB-8730-4737-B232-09B762E1B422}" type="pres">
      <dgm:prSet presAssocID="{345848AB-2D08-4EFD-BC20-3F8D0323FAF2}" presName="Name37" presStyleLbl="parChTrans1D2" presStyleIdx="2" presStyleCnt="6"/>
      <dgm:spPr/>
    </dgm:pt>
    <dgm:pt modelId="{7310BCFD-5AE8-459F-943E-B10FD3A08B22}" type="pres">
      <dgm:prSet presAssocID="{EE34D942-6FEF-44B2-B01B-B2184ED9DF89}" presName="hierRoot2" presStyleCnt="0">
        <dgm:presLayoutVars>
          <dgm:hierBranch val="init"/>
        </dgm:presLayoutVars>
      </dgm:prSet>
      <dgm:spPr/>
    </dgm:pt>
    <dgm:pt modelId="{1E01B2C4-9E04-4501-AE99-9C2FFD9D0401}" type="pres">
      <dgm:prSet presAssocID="{EE34D942-6FEF-44B2-B01B-B2184ED9DF89}" presName="rootComposite" presStyleCnt="0"/>
      <dgm:spPr/>
    </dgm:pt>
    <dgm:pt modelId="{D72FA2C4-E60F-4BD6-B34B-7C7F569CB1CD}" type="pres">
      <dgm:prSet presAssocID="{EE34D942-6FEF-44B2-B01B-B2184ED9DF89}" presName="rootText" presStyleLbl="node2" presStyleIdx="2" presStyleCnt="6" custLinFactY="6811" custLinFactNeighborX="-4450" custLinFactNeighborY="100000">
        <dgm:presLayoutVars>
          <dgm:chPref val="3"/>
        </dgm:presLayoutVars>
      </dgm:prSet>
      <dgm:spPr/>
    </dgm:pt>
    <dgm:pt modelId="{D2B91211-8165-48C1-8572-C816904334A7}" type="pres">
      <dgm:prSet presAssocID="{EE34D942-6FEF-44B2-B01B-B2184ED9DF89}" presName="rootConnector" presStyleLbl="node2" presStyleIdx="2" presStyleCnt="6"/>
      <dgm:spPr/>
    </dgm:pt>
    <dgm:pt modelId="{22C8EA52-0EA0-45E5-9519-CFFB19BF1069}" type="pres">
      <dgm:prSet presAssocID="{EE34D942-6FEF-44B2-B01B-B2184ED9DF89}" presName="hierChild4" presStyleCnt="0"/>
      <dgm:spPr/>
    </dgm:pt>
    <dgm:pt modelId="{5AF99C58-0467-420B-8582-EE28F5F8DD69}" type="pres">
      <dgm:prSet presAssocID="{EE34D942-6FEF-44B2-B01B-B2184ED9DF89}" presName="hierChild5" presStyleCnt="0"/>
      <dgm:spPr/>
    </dgm:pt>
    <dgm:pt modelId="{68AF92E8-7E25-48B0-9CE0-24E386B51328}" type="pres">
      <dgm:prSet presAssocID="{AAF17B49-3AAF-43F0-9136-4DC40EFA6FFE}" presName="Name37" presStyleLbl="parChTrans1D2" presStyleIdx="3" presStyleCnt="6"/>
      <dgm:spPr/>
    </dgm:pt>
    <dgm:pt modelId="{B36BBE45-E21E-4DC7-831F-5B16251F6CF3}" type="pres">
      <dgm:prSet presAssocID="{64DFAE94-5F18-4D8C-AF04-1F6A23154F1C}" presName="hierRoot2" presStyleCnt="0">
        <dgm:presLayoutVars>
          <dgm:hierBranch val="init"/>
        </dgm:presLayoutVars>
      </dgm:prSet>
      <dgm:spPr/>
    </dgm:pt>
    <dgm:pt modelId="{25F5F13C-FAD3-49DE-9713-5ADE6987DC93}" type="pres">
      <dgm:prSet presAssocID="{64DFAE94-5F18-4D8C-AF04-1F6A23154F1C}" presName="rootComposite" presStyleCnt="0"/>
      <dgm:spPr/>
    </dgm:pt>
    <dgm:pt modelId="{427CECB3-09EE-4A9F-B4EF-5BD127BE8969}" type="pres">
      <dgm:prSet presAssocID="{64DFAE94-5F18-4D8C-AF04-1F6A23154F1C}" presName="rootText" presStyleLbl="node2" presStyleIdx="3" presStyleCnt="6" custLinFactY="-33514" custLinFactNeighborX="68537" custLinFactNeighborY="-100000">
        <dgm:presLayoutVars>
          <dgm:chPref val="3"/>
        </dgm:presLayoutVars>
      </dgm:prSet>
      <dgm:spPr/>
    </dgm:pt>
    <dgm:pt modelId="{AE69993A-C7CA-49DF-8FF4-D9C18BCBC7FE}" type="pres">
      <dgm:prSet presAssocID="{64DFAE94-5F18-4D8C-AF04-1F6A23154F1C}" presName="rootConnector" presStyleLbl="node2" presStyleIdx="3" presStyleCnt="6"/>
      <dgm:spPr/>
    </dgm:pt>
    <dgm:pt modelId="{9996F8F1-4782-4736-A0B0-5D0F4FE242E8}" type="pres">
      <dgm:prSet presAssocID="{64DFAE94-5F18-4D8C-AF04-1F6A23154F1C}" presName="hierChild4" presStyleCnt="0"/>
      <dgm:spPr/>
    </dgm:pt>
    <dgm:pt modelId="{E1FF4287-DDC5-4FD5-8F4B-850544EDEE8C}" type="pres">
      <dgm:prSet presAssocID="{64DFAE94-5F18-4D8C-AF04-1F6A23154F1C}" presName="hierChild5" presStyleCnt="0"/>
      <dgm:spPr/>
    </dgm:pt>
    <dgm:pt modelId="{7EFE6DC8-8807-47D7-8173-DF9A888D6C58}" type="pres">
      <dgm:prSet presAssocID="{0B18941A-F57A-48D1-A7A0-038CDD79AFF5}" presName="Name37" presStyleLbl="parChTrans1D2" presStyleIdx="4" presStyleCnt="6"/>
      <dgm:spPr/>
    </dgm:pt>
    <dgm:pt modelId="{AD680AC2-18C7-4D37-989F-09DF4484BD4A}" type="pres">
      <dgm:prSet presAssocID="{71FE76BD-1AC6-456B-B8AB-3F130A44FBED}" presName="hierRoot2" presStyleCnt="0">
        <dgm:presLayoutVars>
          <dgm:hierBranch val="init"/>
        </dgm:presLayoutVars>
      </dgm:prSet>
      <dgm:spPr/>
    </dgm:pt>
    <dgm:pt modelId="{908E0857-4D12-4B09-9E15-DA6AE0D805B7}" type="pres">
      <dgm:prSet presAssocID="{71FE76BD-1AC6-456B-B8AB-3F130A44FBED}" presName="rootComposite" presStyleCnt="0"/>
      <dgm:spPr/>
    </dgm:pt>
    <dgm:pt modelId="{1B617901-7BEF-4F26-85FA-60C35DC18B79}" type="pres">
      <dgm:prSet presAssocID="{71FE76BD-1AC6-456B-B8AB-3F130A44FBED}" presName="rootText" presStyleLbl="node2" presStyleIdx="4" presStyleCnt="6" custScaleX="103902" custLinFactNeighborX="-1780" custLinFactNeighborY="94350">
        <dgm:presLayoutVars>
          <dgm:chPref val="3"/>
        </dgm:presLayoutVars>
      </dgm:prSet>
      <dgm:spPr/>
    </dgm:pt>
    <dgm:pt modelId="{F638DBE0-E071-4A7B-B042-E1AD95520E3C}" type="pres">
      <dgm:prSet presAssocID="{71FE76BD-1AC6-456B-B8AB-3F130A44FBED}" presName="rootConnector" presStyleLbl="node2" presStyleIdx="4" presStyleCnt="6"/>
      <dgm:spPr/>
    </dgm:pt>
    <dgm:pt modelId="{26ACA7CD-B508-4066-B3B0-C7B5CB01895E}" type="pres">
      <dgm:prSet presAssocID="{71FE76BD-1AC6-456B-B8AB-3F130A44FBED}" presName="hierChild4" presStyleCnt="0"/>
      <dgm:spPr/>
    </dgm:pt>
    <dgm:pt modelId="{476B5E12-E13E-4106-8F8E-016C1C48AD6F}" type="pres">
      <dgm:prSet presAssocID="{71FE76BD-1AC6-456B-B8AB-3F130A44FBED}" presName="hierChild5" presStyleCnt="0"/>
      <dgm:spPr/>
    </dgm:pt>
    <dgm:pt modelId="{48741CE0-5C61-4AF1-8E06-9ABF9DAF00FE}" type="pres">
      <dgm:prSet presAssocID="{1205629B-7D3F-4A29-B365-82D4E772E5B1}" presName="Name37" presStyleLbl="parChTrans1D2" presStyleIdx="5" presStyleCnt="6"/>
      <dgm:spPr/>
    </dgm:pt>
    <dgm:pt modelId="{A26812DB-7343-421B-A7B2-6A4267E07AE3}" type="pres">
      <dgm:prSet presAssocID="{65C3F657-8CE1-4B34-A05D-1827ABF5A48F}" presName="hierRoot2" presStyleCnt="0">
        <dgm:presLayoutVars>
          <dgm:hierBranch val="init"/>
        </dgm:presLayoutVars>
      </dgm:prSet>
      <dgm:spPr/>
    </dgm:pt>
    <dgm:pt modelId="{9AA8DC53-291F-49BB-8865-B2343392061D}" type="pres">
      <dgm:prSet presAssocID="{65C3F657-8CE1-4B34-A05D-1827ABF5A48F}" presName="rootComposite" presStyleCnt="0"/>
      <dgm:spPr/>
    </dgm:pt>
    <dgm:pt modelId="{DB93018D-AC6E-456C-ABEC-C9E166AFC2D9}" type="pres">
      <dgm:prSet presAssocID="{65C3F657-8CE1-4B34-A05D-1827ABF5A48F}" presName="rootText" presStyleLbl="node2" presStyleIdx="5" presStyleCnt="6" custLinFactNeighborX="-13424" custLinFactNeighborY="-7159">
        <dgm:presLayoutVars>
          <dgm:chPref val="3"/>
        </dgm:presLayoutVars>
      </dgm:prSet>
      <dgm:spPr/>
    </dgm:pt>
    <dgm:pt modelId="{9C05912B-DABD-4708-9C4B-6BE343A168A8}" type="pres">
      <dgm:prSet presAssocID="{65C3F657-8CE1-4B34-A05D-1827ABF5A48F}" presName="rootConnector" presStyleLbl="node2" presStyleIdx="5" presStyleCnt="6"/>
      <dgm:spPr/>
    </dgm:pt>
    <dgm:pt modelId="{689B12F1-074F-49F8-BC08-D32C5F5624D6}" type="pres">
      <dgm:prSet presAssocID="{65C3F657-8CE1-4B34-A05D-1827ABF5A48F}" presName="hierChild4" presStyleCnt="0"/>
      <dgm:spPr/>
    </dgm:pt>
    <dgm:pt modelId="{D6A35937-C148-4B15-90BB-7F888A3D41D0}" type="pres">
      <dgm:prSet presAssocID="{65C3F657-8CE1-4B34-A05D-1827ABF5A48F}" presName="hierChild5" presStyleCnt="0"/>
      <dgm:spPr/>
    </dgm:pt>
    <dgm:pt modelId="{6880CADD-8DA5-4883-A261-521677880DF7}" type="pres">
      <dgm:prSet presAssocID="{11FE95B8-C85C-481E-833F-506206B709B4}" presName="hierChild3" presStyleCnt="0"/>
      <dgm:spPr/>
    </dgm:pt>
  </dgm:ptLst>
  <dgm:cxnLst>
    <dgm:cxn modelId="{F612E100-1C17-4899-95FE-6B835487910B}" type="presOf" srcId="{71FE76BD-1AC6-456B-B8AB-3F130A44FBED}" destId="{1B617901-7BEF-4F26-85FA-60C35DC18B79}" srcOrd="0" destOrd="0" presId="urn:microsoft.com/office/officeart/2005/8/layout/orgChart1"/>
    <dgm:cxn modelId="{AA46E817-20A1-4AED-99D0-04AA3E8A3259}" type="presOf" srcId="{AAF17B49-3AAF-43F0-9136-4DC40EFA6FFE}" destId="{68AF92E8-7E25-48B0-9CE0-24E386B51328}" srcOrd="0" destOrd="0" presId="urn:microsoft.com/office/officeart/2005/8/layout/orgChart1"/>
    <dgm:cxn modelId="{9B019D19-5E22-4A40-93A5-2E6705F55558}" type="presOf" srcId="{E9837C2A-E8FA-40EE-962A-661BD1891E17}" destId="{0E7293AE-D6B1-42E4-9B1D-AADB183CEA1E}" srcOrd="0" destOrd="0" presId="urn:microsoft.com/office/officeart/2005/8/layout/orgChart1"/>
    <dgm:cxn modelId="{67CE9320-325B-46A1-874F-69909516EA43}" srcId="{11FE95B8-C85C-481E-833F-506206B709B4}" destId="{65C3F657-8CE1-4B34-A05D-1827ABF5A48F}" srcOrd="5" destOrd="0" parTransId="{1205629B-7D3F-4A29-B365-82D4E772E5B1}" sibTransId="{338FFFE3-1456-4128-A954-33D2B179EE0D}"/>
    <dgm:cxn modelId="{96810A21-88E0-400D-8A1F-2104891A15F2}" type="presOf" srcId="{11FE95B8-C85C-481E-833F-506206B709B4}" destId="{A9312443-DEAB-4932-8E89-13386B169183}" srcOrd="1" destOrd="0" presId="urn:microsoft.com/office/officeart/2005/8/layout/orgChart1"/>
    <dgm:cxn modelId="{A8951D2D-AE6D-4455-BD77-5B154C05A4A7}" srcId="{11FE95B8-C85C-481E-833F-506206B709B4}" destId="{64DFAE94-5F18-4D8C-AF04-1F6A23154F1C}" srcOrd="3" destOrd="0" parTransId="{AAF17B49-3AAF-43F0-9136-4DC40EFA6FFE}" sibTransId="{07D155C6-0095-4F41-8F13-427DC8169659}"/>
    <dgm:cxn modelId="{A3E72D36-8BB4-4EB1-AD1E-9247CEB38B6D}" type="presOf" srcId="{EE34D942-6FEF-44B2-B01B-B2184ED9DF89}" destId="{D72FA2C4-E60F-4BD6-B34B-7C7F569CB1CD}" srcOrd="0" destOrd="0" presId="urn:microsoft.com/office/officeart/2005/8/layout/orgChart1"/>
    <dgm:cxn modelId="{28B04B3F-3B0B-4C9C-ADCD-C71EC6BA3EDF}" type="presOf" srcId="{B94D9067-299C-45BE-8784-E2D451A3AAF3}" destId="{48D17667-7D94-4B81-991A-9C8440B477E7}" srcOrd="1" destOrd="0" presId="urn:microsoft.com/office/officeart/2005/8/layout/orgChart1"/>
    <dgm:cxn modelId="{312AF73F-7D67-4AC5-8825-99301B938A0B}" type="presOf" srcId="{00877E82-B494-444C-9B1C-A57AFD328574}" destId="{7DA5708B-39D5-49A0-8EDA-50DB4443E437}" srcOrd="1" destOrd="0" presId="urn:microsoft.com/office/officeart/2005/8/layout/orgChart1"/>
    <dgm:cxn modelId="{500CEC44-EBC7-4DE0-8CA4-8CA80F4D567C}" type="presOf" srcId="{EE34D942-6FEF-44B2-B01B-B2184ED9DF89}" destId="{D2B91211-8165-48C1-8572-C816904334A7}" srcOrd="1" destOrd="0" presId="urn:microsoft.com/office/officeart/2005/8/layout/orgChart1"/>
    <dgm:cxn modelId="{CBA6B367-6BE7-4503-BA8F-7C3ED8CD2108}" type="presOf" srcId="{1205629B-7D3F-4A29-B365-82D4E772E5B1}" destId="{48741CE0-5C61-4AF1-8E06-9ABF9DAF00FE}" srcOrd="0" destOrd="0" presId="urn:microsoft.com/office/officeart/2005/8/layout/orgChart1"/>
    <dgm:cxn modelId="{1714BE69-69EA-469C-9A79-2ADF9DC8256B}" type="presOf" srcId="{64DFAE94-5F18-4D8C-AF04-1F6A23154F1C}" destId="{AE69993A-C7CA-49DF-8FF4-D9C18BCBC7FE}" srcOrd="1" destOrd="0" presId="urn:microsoft.com/office/officeart/2005/8/layout/orgChart1"/>
    <dgm:cxn modelId="{A23AFA52-0EDD-49FC-8A90-79ED8DA061C1}" type="presOf" srcId="{65C3F657-8CE1-4B34-A05D-1827ABF5A48F}" destId="{9C05912B-DABD-4708-9C4B-6BE343A168A8}" srcOrd="1" destOrd="0" presId="urn:microsoft.com/office/officeart/2005/8/layout/orgChart1"/>
    <dgm:cxn modelId="{8F75C256-F7D5-48D8-929C-C5CAC8AD3744}" srcId="{C8A8A6ED-8919-4414-97F5-E5ED557CA5D9}" destId="{11FE95B8-C85C-481E-833F-506206B709B4}" srcOrd="0" destOrd="0" parTransId="{240C6E78-BA6D-4C2E-872A-FF5C842DAE6A}" sibTransId="{05142EA3-99AD-4C1C-81CC-A54AD2D661B3}"/>
    <dgm:cxn modelId="{09D0C577-65A3-4E28-8A69-38FAAF0C209C}" srcId="{11FE95B8-C85C-481E-833F-506206B709B4}" destId="{EE34D942-6FEF-44B2-B01B-B2184ED9DF89}" srcOrd="2" destOrd="0" parTransId="{345848AB-2D08-4EFD-BC20-3F8D0323FAF2}" sibTransId="{9081280D-5D33-4D74-85BC-D7C18B3C4BED}"/>
    <dgm:cxn modelId="{513AA481-A686-4950-8587-6CC0CA4B3F20}" type="presOf" srcId="{B94D9067-299C-45BE-8784-E2D451A3AAF3}" destId="{53864E90-DD17-4B84-91EE-9A3D92F4B4DD}" srcOrd="0" destOrd="0" presId="urn:microsoft.com/office/officeart/2005/8/layout/orgChart1"/>
    <dgm:cxn modelId="{730CC985-4A0A-4E18-8BEA-1CFBC80370C8}" type="presOf" srcId="{11FE95B8-C85C-481E-833F-506206B709B4}" destId="{5F1252A0-B423-4C32-9668-44BCE322543D}" srcOrd="0" destOrd="0" presId="urn:microsoft.com/office/officeart/2005/8/layout/orgChart1"/>
    <dgm:cxn modelId="{39E0E9AA-BC7B-48AA-B053-F912ADB2286D}" type="presOf" srcId="{0B18941A-F57A-48D1-A7A0-038CDD79AFF5}" destId="{7EFE6DC8-8807-47D7-8173-DF9A888D6C58}" srcOrd="0" destOrd="0" presId="urn:microsoft.com/office/officeart/2005/8/layout/orgChart1"/>
    <dgm:cxn modelId="{1D1A20BC-7302-413C-AC5B-FE6DD0150799}" srcId="{11FE95B8-C85C-481E-833F-506206B709B4}" destId="{71FE76BD-1AC6-456B-B8AB-3F130A44FBED}" srcOrd="4" destOrd="0" parTransId="{0B18941A-F57A-48D1-A7A0-038CDD79AFF5}" sibTransId="{FD955510-61E6-4FE8-BB0A-A3FF9A08C6D5}"/>
    <dgm:cxn modelId="{3573E4BC-EC94-4538-B671-255C135EEAB5}" type="presOf" srcId="{71FE76BD-1AC6-456B-B8AB-3F130A44FBED}" destId="{F638DBE0-E071-4A7B-B042-E1AD95520E3C}" srcOrd="1" destOrd="0" presId="urn:microsoft.com/office/officeart/2005/8/layout/orgChart1"/>
    <dgm:cxn modelId="{72841BC5-0D4F-4063-8B28-5680875DF06A}" type="presOf" srcId="{212C3785-9250-4457-A50E-224F85B7F48F}" destId="{84A69926-551B-433C-8F44-696C42C5CDF1}" srcOrd="0" destOrd="0" presId="urn:microsoft.com/office/officeart/2005/8/layout/orgChart1"/>
    <dgm:cxn modelId="{A79C57C7-2419-41BE-BA79-4BFD85CAC6E5}" type="presOf" srcId="{C8A8A6ED-8919-4414-97F5-E5ED557CA5D9}" destId="{0EED11BC-B683-44F6-AED5-7DE884513F35}" srcOrd="0" destOrd="0" presId="urn:microsoft.com/office/officeart/2005/8/layout/orgChart1"/>
    <dgm:cxn modelId="{23AE1BC8-2E88-49CC-BA9E-684B7DDFD99E}" type="presOf" srcId="{65C3F657-8CE1-4B34-A05D-1827ABF5A48F}" destId="{DB93018D-AC6E-456C-ABEC-C9E166AFC2D9}" srcOrd="0" destOrd="0" presId="urn:microsoft.com/office/officeart/2005/8/layout/orgChart1"/>
    <dgm:cxn modelId="{9A9E08C9-0512-479B-8F90-436B3A0451E8}" srcId="{11FE95B8-C85C-481E-833F-506206B709B4}" destId="{B94D9067-299C-45BE-8784-E2D451A3AAF3}" srcOrd="1" destOrd="0" parTransId="{212C3785-9250-4457-A50E-224F85B7F48F}" sibTransId="{4E786A2E-9FA9-4B9A-AF96-89370C6452D1}"/>
    <dgm:cxn modelId="{94321ECD-FB82-41FB-8AE3-3B3078DB48A3}" type="presOf" srcId="{00877E82-B494-444C-9B1C-A57AFD328574}" destId="{2C7AD2A5-5A49-41DD-81AD-D0CFD5635CC1}" srcOrd="0" destOrd="0" presId="urn:microsoft.com/office/officeart/2005/8/layout/orgChart1"/>
    <dgm:cxn modelId="{A31C28CD-C414-467D-B3F5-A779C6211559}" type="presOf" srcId="{345848AB-2D08-4EFD-BC20-3F8D0323FAF2}" destId="{FF5C6FBB-8730-4737-B232-09B762E1B422}" srcOrd="0" destOrd="0" presId="urn:microsoft.com/office/officeart/2005/8/layout/orgChart1"/>
    <dgm:cxn modelId="{60D828D9-5F15-4254-BAAD-59926FD06725}" srcId="{11FE95B8-C85C-481E-833F-506206B709B4}" destId="{00877E82-B494-444C-9B1C-A57AFD328574}" srcOrd="0" destOrd="0" parTransId="{E9837C2A-E8FA-40EE-962A-661BD1891E17}" sibTransId="{5E11EC91-5544-45E1-8C92-B75B604A42F9}"/>
    <dgm:cxn modelId="{6FDF96F8-4532-47C7-B97C-42EEE7CEB9CA}" type="presOf" srcId="{64DFAE94-5F18-4D8C-AF04-1F6A23154F1C}" destId="{427CECB3-09EE-4A9F-B4EF-5BD127BE8969}" srcOrd="0" destOrd="0" presId="urn:microsoft.com/office/officeart/2005/8/layout/orgChart1"/>
    <dgm:cxn modelId="{ED602CBD-2357-4169-9F5A-C2F7C3A8417B}" type="presParOf" srcId="{0EED11BC-B683-44F6-AED5-7DE884513F35}" destId="{9C8E17EC-4A17-415B-AC26-A65296C710D2}" srcOrd="0" destOrd="0" presId="urn:microsoft.com/office/officeart/2005/8/layout/orgChart1"/>
    <dgm:cxn modelId="{C41BBD25-FAEB-46CD-AFE5-43DFC1DC185F}" type="presParOf" srcId="{9C8E17EC-4A17-415B-AC26-A65296C710D2}" destId="{B865E5B6-0A74-4DE8-BD8E-B21BACF78C38}" srcOrd="0" destOrd="0" presId="urn:microsoft.com/office/officeart/2005/8/layout/orgChart1"/>
    <dgm:cxn modelId="{665F52BE-4AF6-4516-B8C3-36A05202AE72}" type="presParOf" srcId="{B865E5B6-0A74-4DE8-BD8E-B21BACF78C38}" destId="{5F1252A0-B423-4C32-9668-44BCE322543D}" srcOrd="0" destOrd="0" presId="urn:microsoft.com/office/officeart/2005/8/layout/orgChart1"/>
    <dgm:cxn modelId="{8C7D3412-861C-4D34-8730-3A90C02F81FF}" type="presParOf" srcId="{B865E5B6-0A74-4DE8-BD8E-B21BACF78C38}" destId="{A9312443-DEAB-4932-8E89-13386B169183}" srcOrd="1" destOrd="0" presId="urn:microsoft.com/office/officeart/2005/8/layout/orgChart1"/>
    <dgm:cxn modelId="{BEBB1A5C-71A0-47C2-9DCF-0F8CB27BC0E4}" type="presParOf" srcId="{9C8E17EC-4A17-415B-AC26-A65296C710D2}" destId="{1B4C5D87-54E4-4041-BB94-CF7E163F1157}" srcOrd="1" destOrd="0" presId="urn:microsoft.com/office/officeart/2005/8/layout/orgChart1"/>
    <dgm:cxn modelId="{79B4614D-6E7D-4FF7-982D-0712448B35CE}" type="presParOf" srcId="{1B4C5D87-54E4-4041-BB94-CF7E163F1157}" destId="{0E7293AE-D6B1-42E4-9B1D-AADB183CEA1E}" srcOrd="0" destOrd="0" presId="urn:microsoft.com/office/officeart/2005/8/layout/orgChart1"/>
    <dgm:cxn modelId="{8DF324EE-52A1-4399-8046-AFDCC5DD62A6}" type="presParOf" srcId="{1B4C5D87-54E4-4041-BB94-CF7E163F1157}" destId="{4734AE26-96C8-4859-A5D7-74D64322DC1C}" srcOrd="1" destOrd="0" presId="urn:microsoft.com/office/officeart/2005/8/layout/orgChart1"/>
    <dgm:cxn modelId="{CE602B49-D5CE-44F8-9552-106E355F2775}" type="presParOf" srcId="{4734AE26-96C8-4859-A5D7-74D64322DC1C}" destId="{555C3C98-190D-44B2-85C2-EA31ECD5299F}" srcOrd="0" destOrd="0" presId="urn:microsoft.com/office/officeart/2005/8/layout/orgChart1"/>
    <dgm:cxn modelId="{7FF720EF-D354-4390-861F-0184D1232CC5}" type="presParOf" srcId="{555C3C98-190D-44B2-85C2-EA31ECD5299F}" destId="{2C7AD2A5-5A49-41DD-81AD-D0CFD5635CC1}" srcOrd="0" destOrd="0" presId="urn:microsoft.com/office/officeart/2005/8/layout/orgChart1"/>
    <dgm:cxn modelId="{F6DA560A-EA54-47BC-B466-455FC41E286D}" type="presParOf" srcId="{555C3C98-190D-44B2-85C2-EA31ECD5299F}" destId="{7DA5708B-39D5-49A0-8EDA-50DB4443E437}" srcOrd="1" destOrd="0" presId="urn:microsoft.com/office/officeart/2005/8/layout/orgChart1"/>
    <dgm:cxn modelId="{23DC0AEC-E7A2-43F0-9C60-11334445FE2C}" type="presParOf" srcId="{4734AE26-96C8-4859-A5D7-74D64322DC1C}" destId="{79281847-5C23-42A9-B16D-FAE4F54B9B02}" srcOrd="1" destOrd="0" presId="urn:microsoft.com/office/officeart/2005/8/layout/orgChart1"/>
    <dgm:cxn modelId="{6C44E633-90AC-44BB-A3BD-0C2856A79E0A}" type="presParOf" srcId="{4734AE26-96C8-4859-A5D7-74D64322DC1C}" destId="{82743CAD-2409-4626-A5F1-265D3A6DEC16}" srcOrd="2" destOrd="0" presId="urn:microsoft.com/office/officeart/2005/8/layout/orgChart1"/>
    <dgm:cxn modelId="{4164C369-0439-4A19-83F9-C22B0A62F11A}" type="presParOf" srcId="{1B4C5D87-54E4-4041-BB94-CF7E163F1157}" destId="{84A69926-551B-433C-8F44-696C42C5CDF1}" srcOrd="2" destOrd="0" presId="urn:microsoft.com/office/officeart/2005/8/layout/orgChart1"/>
    <dgm:cxn modelId="{E5AB8C42-2B92-42E6-B221-C534130B4C31}" type="presParOf" srcId="{1B4C5D87-54E4-4041-BB94-CF7E163F1157}" destId="{2D97E740-8F4E-4ED5-BA0C-A67FF54A8FE5}" srcOrd="3" destOrd="0" presId="urn:microsoft.com/office/officeart/2005/8/layout/orgChart1"/>
    <dgm:cxn modelId="{F261D711-72A9-4FDB-8FD4-311F05B9D96A}" type="presParOf" srcId="{2D97E740-8F4E-4ED5-BA0C-A67FF54A8FE5}" destId="{47CADFBD-A4AC-4486-BEBF-86BF572833B7}" srcOrd="0" destOrd="0" presId="urn:microsoft.com/office/officeart/2005/8/layout/orgChart1"/>
    <dgm:cxn modelId="{9A4F1CF9-4A70-4AF4-B292-C8E467A8F5C4}" type="presParOf" srcId="{47CADFBD-A4AC-4486-BEBF-86BF572833B7}" destId="{53864E90-DD17-4B84-91EE-9A3D92F4B4DD}" srcOrd="0" destOrd="0" presId="urn:microsoft.com/office/officeart/2005/8/layout/orgChart1"/>
    <dgm:cxn modelId="{7BEC31D7-F88C-4F26-9365-B7413BF01EBC}" type="presParOf" srcId="{47CADFBD-A4AC-4486-BEBF-86BF572833B7}" destId="{48D17667-7D94-4B81-991A-9C8440B477E7}" srcOrd="1" destOrd="0" presId="urn:microsoft.com/office/officeart/2005/8/layout/orgChart1"/>
    <dgm:cxn modelId="{61CCBFD0-DD3E-45D8-9E09-48F55AA410C9}" type="presParOf" srcId="{2D97E740-8F4E-4ED5-BA0C-A67FF54A8FE5}" destId="{3EE5F9A7-0A10-4FBC-8E7D-4AEF7612C1FA}" srcOrd="1" destOrd="0" presId="urn:microsoft.com/office/officeart/2005/8/layout/orgChart1"/>
    <dgm:cxn modelId="{739BF6F7-EF94-4A03-AAD3-D6EF36314970}" type="presParOf" srcId="{2D97E740-8F4E-4ED5-BA0C-A67FF54A8FE5}" destId="{890441CA-67B4-4E40-B13A-BDD6874E1E75}" srcOrd="2" destOrd="0" presId="urn:microsoft.com/office/officeart/2005/8/layout/orgChart1"/>
    <dgm:cxn modelId="{1ED368DB-A7FC-4FA8-A844-007F26DF9164}" type="presParOf" srcId="{1B4C5D87-54E4-4041-BB94-CF7E163F1157}" destId="{FF5C6FBB-8730-4737-B232-09B762E1B422}" srcOrd="4" destOrd="0" presId="urn:microsoft.com/office/officeart/2005/8/layout/orgChart1"/>
    <dgm:cxn modelId="{96E1369C-F62E-477E-BBB5-2C29B891439A}" type="presParOf" srcId="{1B4C5D87-54E4-4041-BB94-CF7E163F1157}" destId="{7310BCFD-5AE8-459F-943E-B10FD3A08B22}" srcOrd="5" destOrd="0" presId="urn:microsoft.com/office/officeart/2005/8/layout/orgChart1"/>
    <dgm:cxn modelId="{D777D58B-AD6A-49A7-91CD-47093CDE4E42}" type="presParOf" srcId="{7310BCFD-5AE8-459F-943E-B10FD3A08B22}" destId="{1E01B2C4-9E04-4501-AE99-9C2FFD9D0401}" srcOrd="0" destOrd="0" presId="urn:microsoft.com/office/officeart/2005/8/layout/orgChart1"/>
    <dgm:cxn modelId="{37B0D88F-3B94-4056-A92D-946A4AEE4923}" type="presParOf" srcId="{1E01B2C4-9E04-4501-AE99-9C2FFD9D0401}" destId="{D72FA2C4-E60F-4BD6-B34B-7C7F569CB1CD}" srcOrd="0" destOrd="0" presId="urn:microsoft.com/office/officeart/2005/8/layout/orgChart1"/>
    <dgm:cxn modelId="{44E7FCF1-35ED-4CEF-B11D-B7F0D9DDF67E}" type="presParOf" srcId="{1E01B2C4-9E04-4501-AE99-9C2FFD9D0401}" destId="{D2B91211-8165-48C1-8572-C816904334A7}" srcOrd="1" destOrd="0" presId="urn:microsoft.com/office/officeart/2005/8/layout/orgChart1"/>
    <dgm:cxn modelId="{090576CF-FEA3-41D1-9718-F18136286D23}" type="presParOf" srcId="{7310BCFD-5AE8-459F-943E-B10FD3A08B22}" destId="{22C8EA52-0EA0-45E5-9519-CFFB19BF1069}" srcOrd="1" destOrd="0" presId="urn:microsoft.com/office/officeart/2005/8/layout/orgChart1"/>
    <dgm:cxn modelId="{0934C366-D271-449F-9045-354E963EA55A}" type="presParOf" srcId="{7310BCFD-5AE8-459F-943E-B10FD3A08B22}" destId="{5AF99C58-0467-420B-8582-EE28F5F8DD69}" srcOrd="2" destOrd="0" presId="urn:microsoft.com/office/officeart/2005/8/layout/orgChart1"/>
    <dgm:cxn modelId="{AD66BD85-2B4F-4D4C-A8F9-6D5B45351751}" type="presParOf" srcId="{1B4C5D87-54E4-4041-BB94-CF7E163F1157}" destId="{68AF92E8-7E25-48B0-9CE0-24E386B51328}" srcOrd="6" destOrd="0" presId="urn:microsoft.com/office/officeart/2005/8/layout/orgChart1"/>
    <dgm:cxn modelId="{C66E6731-9949-405B-BB0B-6EE9722EAE01}" type="presParOf" srcId="{1B4C5D87-54E4-4041-BB94-CF7E163F1157}" destId="{B36BBE45-E21E-4DC7-831F-5B16251F6CF3}" srcOrd="7" destOrd="0" presId="urn:microsoft.com/office/officeart/2005/8/layout/orgChart1"/>
    <dgm:cxn modelId="{1678FC01-887C-43A4-A482-AD6DC6786829}" type="presParOf" srcId="{B36BBE45-E21E-4DC7-831F-5B16251F6CF3}" destId="{25F5F13C-FAD3-49DE-9713-5ADE6987DC93}" srcOrd="0" destOrd="0" presId="urn:microsoft.com/office/officeart/2005/8/layout/orgChart1"/>
    <dgm:cxn modelId="{8EFF029E-A207-453C-8076-CB8158F4D1CB}" type="presParOf" srcId="{25F5F13C-FAD3-49DE-9713-5ADE6987DC93}" destId="{427CECB3-09EE-4A9F-B4EF-5BD127BE8969}" srcOrd="0" destOrd="0" presId="urn:microsoft.com/office/officeart/2005/8/layout/orgChart1"/>
    <dgm:cxn modelId="{4D8387E3-FF39-4977-87B2-4C260A7C21B3}" type="presParOf" srcId="{25F5F13C-FAD3-49DE-9713-5ADE6987DC93}" destId="{AE69993A-C7CA-49DF-8FF4-D9C18BCBC7FE}" srcOrd="1" destOrd="0" presId="urn:microsoft.com/office/officeart/2005/8/layout/orgChart1"/>
    <dgm:cxn modelId="{09EC0680-8E3C-4914-B4DF-AB77AD2B8CD2}" type="presParOf" srcId="{B36BBE45-E21E-4DC7-831F-5B16251F6CF3}" destId="{9996F8F1-4782-4736-A0B0-5D0F4FE242E8}" srcOrd="1" destOrd="0" presId="urn:microsoft.com/office/officeart/2005/8/layout/orgChart1"/>
    <dgm:cxn modelId="{F4E5E497-F6F2-4749-9DD7-B95D30E3566A}" type="presParOf" srcId="{B36BBE45-E21E-4DC7-831F-5B16251F6CF3}" destId="{E1FF4287-DDC5-4FD5-8F4B-850544EDEE8C}" srcOrd="2" destOrd="0" presId="urn:microsoft.com/office/officeart/2005/8/layout/orgChart1"/>
    <dgm:cxn modelId="{77ABEDC5-60AD-4415-A025-17D3DA7C5122}" type="presParOf" srcId="{1B4C5D87-54E4-4041-BB94-CF7E163F1157}" destId="{7EFE6DC8-8807-47D7-8173-DF9A888D6C58}" srcOrd="8" destOrd="0" presId="urn:microsoft.com/office/officeart/2005/8/layout/orgChart1"/>
    <dgm:cxn modelId="{E1D27B23-8BDE-4B44-97F4-F5168F6F87ED}" type="presParOf" srcId="{1B4C5D87-54E4-4041-BB94-CF7E163F1157}" destId="{AD680AC2-18C7-4D37-989F-09DF4484BD4A}" srcOrd="9" destOrd="0" presId="urn:microsoft.com/office/officeart/2005/8/layout/orgChart1"/>
    <dgm:cxn modelId="{A689841F-1665-4344-9FBA-C119F93FF925}" type="presParOf" srcId="{AD680AC2-18C7-4D37-989F-09DF4484BD4A}" destId="{908E0857-4D12-4B09-9E15-DA6AE0D805B7}" srcOrd="0" destOrd="0" presId="urn:microsoft.com/office/officeart/2005/8/layout/orgChart1"/>
    <dgm:cxn modelId="{FC07BD8B-076A-4071-84C7-E10597AD7C9C}" type="presParOf" srcId="{908E0857-4D12-4B09-9E15-DA6AE0D805B7}" destId="{1B617901-7BEF-4F26-85FA-60C35DC18B79}" srcOrd="0" destOrd="0" presId="urn:microsoft.com/office/officeart/2005/8/layout/orgChart1"/>
    <dgm:cxn modelId="{A0BA153C-ABD8-4044-BE55-E37F168ADD57}" type="presParOf" srcId="{908E0857-4D12-4B09-9E15-DA6AE0D805B7}" destId="{F638DBE0-E071-4A7B-B042-E1AD95520E3C}" srcOrd="1" destOrd="0" presId="urn:microsoft.com/office/officeart/2005/8/layout/orgChart1"/>
    <dgm:cxn modelId="{3A5F95A6-D9D1-4408-808A-AC17D0DADFCF}" type="presParOf" srcId="{AD680AC2-18C7-4D37-989F-09DF4484BD4A}" destId="{26ACA7CD-B508-4066-B3B0-C7B5CB01895E}" srcOrd="1" destOrd="0" presId="urn:microsoft.com/office/officeart/2005/8/layout/orgChart1"/>
    <dgm:cxn modelId="{34787389-28E3-4C2A-9514-63900516D17B}" type="presParOf" srcId="{AD680AC2-18C7-4D37-989F-09DF4484BD4A}" destId="{476B5E12-E13E-4106-8F8E-016C1C48AD6F}" srcOrd="2" destOrd="0" presId="urn:microsoft.com/office/officeart/2005/8/layout/orgChart1"/>
    <dgm:cxn modelId="{FC13CA6F-FA25-4877-AB4F-C019B5BF50E9}" type="presParOf" srcId="{1B4C5D87-54E4-4041-BB94-CF7E163F1157}" destId="{48741CE0-5C61-4AF1-8E06-9ABF9DAF00FE}" srcOrd="10" destOrd="0" presId="urn:microsoft.com/office/officeart/2005/8/layout/orgChart1"/>
    <dgm:cxn modelId="{D8948998-2B75-4F1C-B8A1-BE01112DC3CC}" type="presParOf" srcId="{1B4C5D87-54E4-4041-BB94-CF7E163F1157}" destId="{A26812DB-7343-421B-A7B2-6A4267E07AE3}" srcOrd="11" destOrd="0" presId="urn:microsoft.com/office/officeart/2005/8/layout/orgChart1"/>
    <dgm:cxn modelId="{CA92B293-854B-476D-9908-8CEF89562EDB}" type="presParOf" srcId="{A26812DB-7343-421B-A7B2-6A4267E07AE3}" destId="{9AA8DC53-291F-49BB-8865-B2343392061D}" srcOrd="0" destOrd="0" presId="urn:microsoft.com/office/officeart/2005/8/layout/orgChart1"/>
    <dgm:cxn modelId="{36B360AF-65CA-40CD-844D-9F7BCDB321DE}" type="presParOf" srcId="{9AA8DC53-291F-49BB-8865-B2343392061D}" destId="{DB93018D-AC6E-456C-ABEC-C9E166AFC2D9}" srcOrd="0" destOrd="0" presId="urn:microsoft.com/office/officeart/2005/8/layout/orgChart1"/>
    <dgm:cxn modelId="{F69E66B3-1466-4A5D-9696-C9BF2BF5A61B}" type="presParOf" srcId="{9AA8DC53-291F-49BB-8865-B2343392061D}" destId="{9C05912B-DABD-4708-9C4B-6BE343A168A8}" srcOrd="1" destOrd="0" presId="urn:microsoft.com/office/officeart/2005/8/layout/orgChart1"/>
    <dgm:cxn modelId="{8B3079F7-EBF8-4F52-98B1-2B53F9E1D582}" type="presParOf" srcId="{A26812DB-7343-421B-A7B2-6A4267E07AE3}" destId="{689B12F1-074F-49F8-BC08-D32C5F5624D6}" srcOrd="1" destOrd="0" presId="urn:microsoft.com/office/officeart/2005/8/layout/orgChart1"/>
    <dgm:cxn modelId="{8ECD1D14-DA63-4F0C-A6BE-5E99284F86EA}" type="presParOf" srcId="{A26812DB-7343-421B-A7B2-6A4267E07AE3}" destId="{D6A35937-C148-4B15-90BB-7F888A3D41D0}" srcOrd="2" destOrd="0" presId="urn:microsoft.com/office/officeart/2005/8/layout/orgChart1"/>
    <dgm:cxn modelId="{43397958-CCAE-44BF-9255-BCE989F14AE7}" type="presParOf" srcId="{9C8E17EC-4A17-415B-AC26-A65296C710D2}" destId="{6880CADD-8DA5-4883-A261-521677880D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59491-585E-481F-8082-66B4AEC4221D}">
      <dsp:nvSpPr>
        <dsp:cNvPr id="0" name=""/>
        <dsp:cNvSpPr/>
      </dsp:nvSpPr>
      <dsp:spPr>
        <a:xfrm rot="16200000">
          <a:off x="-1830741" y="2645344"/>
          <a:ext cx="3975164" cy="359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136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personnels</a:t>
          </a:r>
        </a:p>
      </dsp:txBody>
      <dsp:txXfrm>
        <a:off x="-1830741" y="2645344"/>
        <a:ext cx="3975164" cy="359587"/>
      </dsp:txXfrm>
    </dsp:sp>
    <dsp:sp modelId="{06CBA488-620F-4C9B-946A-9DCA113EA13B}">
      <dsp:nvSpPr>
        <dsp:cNvPr id="0" name=""/>
        <dsp:cNvSpPr/>
      </dsp:nvSpPr>
      <dsp:spPr>
        <a:xfrm>
          <a:off x="300713" y="628468"/>
          <a:ext cx="2248869" cy="422656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1713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L’indicatif.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b="1" kern="1200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conditionnel.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b="1" kern="1200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subjonctif</a:t>
          </a:r>
          <a:r>
            <a:rPr lang="fr-FR" sz="18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300713" y="628468"/>
        <a:ext cx="2248869" cy="4226560"/>
      </dsp:txXfrm>
    </dsp:sp>
    <dsp:sp modelId="{59723E51-8FC2-4B8D-81BE-52863E3CE465}">
      <dsp:nvSpPr>
        <dsp:cNvPr id="0" name=""/>
        <dsp:cNvSpPr/>
      </dsp:nvSpPr>
      <dsp:spPr>
        <a:xfrm>
          <a:off x="39395" y="376111"/>
          <a:ext cx="719175" cy="345678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B0272-DBF4-4234-8F7A-2B34E8C88296}">
      <dsp:nvSpPr>
        <dsp:cNvPr id="0" name=""/>
        <dsp:cNvSpPr/>
      </dsp:nvSpPr>
      <dsp:spPr>
        <a:xfrm rot="16200000">
          <a:off x="1031136" y="2593107"/>
          <a:ext cx="4226560" cy="359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136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 mode semi- personnel</a:t>
          </a:r>
        </a:p>
      </dsp:txBody>
      <dsp:txXfrm>
        <a:off x="1031136" y="2593107"/>
        <a:ext cx="4226560" cy="359587"/>
      </dsp:txXfrm>
    </dsp:sp>
    <dsp:sp modelId="{305767EE-E25C-4647-A07C-28081E79499E}">
      <dsp:nvSpPr>
        <dsp:cNvPr id="0" name=""/>
        <dsp:cNvSpPr/>
      </dsp:nvSpPr>
      <dsp:spPr>
        <a:xfrm>
          <a:off x="3349537" y="698801"/>
          <a:ext cx="1791128" cy="422656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1713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L’impératif.</a:t>
          </a:r>
          <a:endParaRPr lang="en-US" sz="1900" kern="1200" dirty="0"/>
        </a:p>
      </dsp:txBody>
      <dsp:txXfrm>
        <a:off x="3349537" y="698801"/>
        <a:ext cx="1791128" cy="4226560"/>
      </dsp:txXfrm>
    </dsp:sp>
    <dsp:sp modelId="{FB1C2A4D-1D2B-4488-91B7-C5F0C24E3A19}">
      <dsp:nvSpPr>
        <dsp:cNvPr id="0" name=""/>
        <dsp:cNvSpPr/>
      </dsp:nvSpPr>
      <dsp:spPr>
        <a:xfrm>
          <a:off x="2797019" y="452099"/>
          <a:ext cx="1054383" cy="184907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833E2-3913-457E-B56C-1A859ACD8F36}">
      <dsp:nvSpPr>
        <dsp:cNvPr id="0" name=""/>
        <dsp:cNvSpPr/>
      </dsp:nvSpPr>
      <dsp:spPr>
        <a:xfrm rot="16200000">
          <a:off x="4059891" y="2560523"/>
          <a:ext cx="4267557" cy="397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136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impersonnels</a:t>
          </a:r>
        </a:p>
      </dsp:txBody>
      <dsp:txXfrm>
        <a:off x="4059891" y="2560523"/>
        <a:ext cx="4267557" cy="397455"/>
      </dsp:txXfrm>
    </dsp:sp>
    <dsp:sp modelId="{BB5439B8-F939-47CC-B6C6-7F5D2893ED6D}">
      <dsp:nvSpPr>
        <dsp:cNvPr id="0" name=""/>
        <dsp:cNvSpPr/>
      </dsp:nvSpPr>
      <dsp:spPr>
        <a:xfrm>
          <a:off x="6345611" y="631896"/>
          <a:ext cx="1791128" cy="422656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1713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L’infinitif.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900" b="1" kern="1200" noProof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participe/ Le gérondif.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b="1" kern="1200" dirty="0">
            <a:solidFill>
              <a:schemeClr val="bg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6345611" y="631896"/>
        <a:ext cx="1791128" cy="4226560"/>
      </dsp:txXfrm>
    </dsp:sp>
    <dsp:sp modelId="{10DC019F-EE1E-4A00-B453-E420626157F0}">
      <dsp:nvSpPr>
        <dsp:cNvPr id="0" name=""/>
        <dsp:cNvSpPr/>
      </dsp:nvSpPr>
      <dsp:spPr>
        <a:xfrm flipV="1">
          <a:off x="5581360" y="260201"/>
          <a:ext cx="1608198" cy="157607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E6615-6D91-4353-B3EF-D08D67103CB6}">
      <dsp:nvSpPr>
        <dsp:cNvPr id="0" name=""/>
        <dsp:cNvSpPr/>
      </dsp:nvSpPr>
      <dsp:spPr>
        <a:xfrm>
          <a:off x="-3478799" y="-582103"/>
          <a:ext cx="4517137" cy="4517137"/>
        </a:xfrm>
        <a:prstGeom prst="blockArc">
          <a:avLst>
            <a:gd name="adj1" fmla="val 18900000"/>
            <a:gd name="adj2" fmla="val 2700000"/>
            <a:gd name="adj3" fmla="val 478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E5CD7-5957-4A43-BF13-BD1813DDFA9A}">
      <dsp:nvSpPr>
        <dsp:cNvPr id="0" name=""/>
        <dsp:cNvSpPr/>
      </dsp:nvSpPr>
      <dsp:spPr>
        <a:xfrm>
          <a:off x="1011408" y="867337"/>
          <a:ext cx="7116591" cy="161825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94" tIns="129540" rIns="129540" bIns="12954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 noProof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certitude, une réalité.</a:t>
          </a:r>
          <a:endParaRPr lang="fr-FR" sz="51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11408" y="867337"/>
        <a:ext cx="7116591" cy="1618254"/>
      </dsp:txXfrm>
    </dsp:sp>
    <dsp:sp modelId="{DD3DF7A0-479A-46DD-9CA7-0D8D2F86A648}">
      <dsp:nvSpPr>
        <dsp:cNvPr id="0" name=""/>
        <dsp:cNvSpPr/>
      </dsp:nvSpPr>
      <dsp:spPr>
        <a:xfrm>
          <a:off x="0" y="665056"/>
          <a:ext cx="2022817" cy="2022817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9ABAE-06E6-4940-8AD1-4F5315DA6225}">
      <dsp:nvSpPr>
        <dsp:cNvPr id="0" name=""/>
        <dsp:cNvSpPr/>
      </dsp:nvSpPr>
      <dsp:spPr>
        <a:xfrm>
          <a:off x="-6743394" y="-1060537"/>
          <a:ext cx="8255593" cy="8255593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0CB56-7C1B-45BE-A1F7-5FC4FC5AFD55}">
      <dsp:nvSpPr>
        <dsp:cNvPr id="0" name=""/>
        <dsp:cNvSpPr/>
      </dsp:nvSpPr>
      <dsp:spPr>
        <a:xfrm>
          <a:off x="794024" y="216423"/>
          <a:ext cx="9705063" cy="61267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      	</a:t>
          </a:r>
          <a:r>
            <a:rPr lang="fr-FR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incertitude.</a:t>
          </a:r>
        </a:p>
      </dsp:txBody>
      <dsp:txXfrm>
        <a:off x="794024" y="216423"/>
        <a:ext cx="9705063" cy="612675"/>
      </dsp:txXfrm>
    </dsp:sp>
    <dsp:sp modelId="{B8669F93-1EDA-4D46-8DDF-DE8F45EDD494}">
      <dsp:nvSpPr>
        <dsp:cNvPr id="0" name=""/>
        <dsp:cNvSpPr/>
      </dsp:nvSpPr>
      <dsp:spPr>
        <a:xfrm>
          <a:off x="206776" y="0"/>
          <a:ext cx="1446865" cy="844592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A93E4-9C30-4514-8BB1-EFEA73835D21}">
      <dsp:nvSpPr>
        <dsp:cNvPr id="0" name=""/>
        <dsp:cNvSpPr/>
      </dsp:nvSpPr>
      <dsp:spPr>
        <a:xfrm>
          <a:off x="1122703" y="1115623"/>
          <a:ext cx="10245088" cy="55750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politesse.</a:t>
          </a:r>
          <a:endParaRPr lang="en-US" sz="1400" kern="120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2703" y="1115623"/>
        <a:ext cx="10245088" cy="557505"/>
      </dsp:txXfrm>
    </dsp:sp>
    <dsp:sp modelId="{1296A528-6468-495B-8E34-5EF60A256331}">
      <dsp:nvSpPr>
        <dsp:cNvPr id="0" name=""/>
        <dsp:cNvSpPr/>
      </dsp:nvSpPr>
      <dsp:spPr>
        <a:xfrm>
          <a:off x="772478" y="1045935"/>
          <a:ext cx="700449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8A335-D185-4A6D-9B27-975939836349}">
      <dsp:nvSpPr>
        <dsp:cNvPr id="0" name=""/>
        <dsp:cNvSpPr/>
      </dsp:nvSpPr>
      <dsp:spPr>
        <a:xfrm>
          <a:off x="1399370" y="1951758"/>
          <a:ext cx="9968421" cy="55750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 reproche</a:t>
          </a:r>
          <a:r>
            <a:rPr lang="fr-FR" sz="1400" kern="1200" dirty="0"/>
            <a:t>.</a:t>
          </a:r>
          <a:endParaRPr lang="en-US" sz="1400" kern="1200" dirty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399370" y="1951758"/>
        <a:ext cx="9968421" cy="557505"/>
      </dsp:txXfrm>
    </dsp:sp>
    <dsp:sp modelId="{10515F37-AEEA-4BF7-B80A-00E3F43BF1FD}">
      <dsp:nvSpPr>
        <dsp:cNvPr id="0" name=""/>
        <dsp:cNvSpPr/>
      </dsp:nvSpPr>
      <dsp:spPr>
        <a:xfrm>
          <a:off x="1050929" y="1882070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B8AFB-CE24-42F5-9F44-63E7531AA890}">
      <dsp:nvSpPr>
        <dsp:cNvPr id="0" name=""/>
        <dsp:cNvSpPr/>
      </dsp:nvSpPr>
      <dsp:spPr>
        <a:xfrm>
          <a:off x="1487707" y="2788506"/>
          <a:ext cx="9880084" cy="55750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hypothèse</a:t>
          </a: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en-US" sz="14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1487707" y="2788506"/>
        <a:ext cx="9880084" cy="557505"/>
      </dsp:txXfrm>
    </dsp:sp>
    <dsp:sp modelId="{5D5AB3C1-BF11-4E94-B265-9405F58CAA7D}">
      <dsp:nvSpPr>
        <dsp:cNvPr id="0" name=""/>
        <dsp:cNvSpPr/>
      </dsp:nvSpPr>
      <dsp:spPr>
        <a:xfrm>
          <a:off x="1139266" y="2718818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0D8F9-6DF1-420B-A61B-785DDDE39F13}">
      <dsp:nvSpPr>
        <dsp:cNvPr id="0" name=""/>
        <dsp:cNvSpPr/>
      </dsp:nvSpPr>
      <dsp:spPr>
        <a:xfrm>
          <a:off x="1399370" y="3625255"/>
          <a:ext cx="9968421" cy="55750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Une promesse</a:t>
          </a:r>
          <a:r>
            <a:rPr lang="fr-FR" sz="1400" kern="1200" dirty="0"/>
            <a:t>.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399370" y="3625255"/>
        <a:ext cx="9968421" cy="557505"/>
      </dsp:txXfrm>
    </dsp:sp>
    <dsp:sp modelId="{BCEECF08-8CD6-48A2-977B-B0EA55628DC8}">
      <dsp:nvSpPr>
        <dsp:cNvPr id="0" name=""/>
        <dsp:cNvSpPr/>
      </dsp:nvSpPr>
      <dsp:spPr>
        <a:xfrm>
          <a:off x="1050929" y="3645297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A9224-A91A-487C-8BC0-6DE14D8ECDFA}">
      <dsp:nvSpPr>
        <dsp:cNvPr id="0" name=""/>
        <dsp:cNvSpPr/>
      </dsp:nvSpPr>
      <dsp:spPr>
        <a:xfrm>
          <a:off x="1083259" y="4474530"/>
          <a:ext cx="10245088" cy="55750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imagination, </a:t>
          </a:r>
          <a:r>
            <a:rPr lang="fr-FR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irréalité</a:t>
          </a:r>
          <a:endParaRPr lang="en-US" sz="1400" kern="1200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083259" y="4474530"/>
        <a:ext cx="10245088" cy="557505"/>
      </dsp:txXfrm>
    </dsp:sp>
    <dsp:sp modelId="{62E7B671-C2E9-4629-A1F4-8BA5D6376AC6}">
      <dsp:nvSpPr>
        <dsp:cNvPr id="0" name=""/>
        <dsp:cNvSpPr/>
      </dsp:nvSpPr>
      <dsp:spPr>
        <a:xfrm>
          <a:off x="774262" y="4391702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B53B8-3D43-49BB-957D-8A58F00B4505}">
      <dsp:nvSpPr>
        <dsp:cNvPr id="0" name=""/>
        <dsp:cNvSpPr/>
      </dsp:nvSpPr>
      <dsp:spPr>
        <a:xfrm>
          <a:off x="617832" y="5298138"/>
          <a:ext cx="10749959" cy="55750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Le futur du passé</a:t>
          </a:r>
          <a:r>
            <a:rPr lang="fr-FR" sz="1400" kern="1200" dirty="0"/>
            <a:t>.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617832" y="5298138"/>
        <a:ext cx="10749959" cy="557505"/>
      </dsp:txXfrm>
    </dsp:sp>
    <dsp:sp modelId="{3C0FE7E8-38F5-4F68-A743-08B94CDE73FF}">
      <dsp:nvSpPr>
        <dsp:cNvPr id="0" name=""/>
        <dsp:cNvSpPr/>
      </dsp:nvSpPr>
      <dsp:spPr>
        <a:xfrm>
          <a:off x="269391" y="5228450"/>
          <a:ext cx="696881" cy="6968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A43DB-7D07-4F6A-89CE-2D266FCE9788}">
      <dsp:nvSpPr>
        <dsp:cNvPr id="0" name=""/>
        <dsp:cNvSpPr/>
      </dsp:nvSpPr>
      <dsp:spPr>
        <a:xfrm>
          <a:off x="-7037233" y="-1082141"/>
          <a:ext cx="8424405" cy="842440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F0C7C-278C-4D18-8F61-349DBC9C3F86}">
      <dsp:nvSpPr>
        <dsp:cNvPr id="0" name=""/>
        <dsp:cNvSpPr/>
      </dsp:nvSpPr>
      <dsp:spPr>
        <a:xfrm>
          <a:off x="522720" y="0"/>
          <a:ext cx="10548553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60960" rIns="60960" bIns="609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dirty="0"/>
            <a:t>Un ordre.</a:t>
          </a:r>
          <a:endParaRPr lang="en-US" sz="2400" b="1" kern="1200" dirty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522720" y="0"/>
        <a:ext cx="10548553" cy="568919"/>
      </dsp:txXfrm>
    </dsp:sp>
    <dsp:sp modelId="{C1F081B0-7C11-44CF-A489-D39A43A413C6}">
      <dsp:nvSpPr>
        <dsp:cNvPr id="0" name=""/>
        <dsp:cNvSpPr/>
      </dsp:nvSpPr>
      <dsp:spPr>
        <a:xfrm>
          <a:off x="0" y="0"/>
          <a:ext cx="852974" cy="811585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50FE6-3134-4582-B91F-7072DA0B5F7F}">
      <dsp:nvSpPr>
        <dsp:cNvPr id="0" name=""/>
        <dsp:cNvSpPr/>
      </dsp:nvSpPr>
      <dsp:spPr>
        <a:xfrm>
          <a:off x="891284" y="646333"/>
          <a:ext cx="10033345" cy="5689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Une volonté</a:t>
          </a:r>
          <a:endParaRPr lang="en-US" sz="1700" kern="1200" dirty="0"/>
        </a:p>
      </dsp:txBody>
      <dsp:txXfrm>
        <a:off x="891284" y="646333"/>
        <a:ext cx="10033345" cy="568919"/>
      </dsp:txXfrm>
    </dsp:sp>
    <dsp:sp modelId="{001BFF9F-F1E3-4CCF-8920-D6B40BF22A73}">
      <dsp:nvSpPr>
        <dsp:cNvPr id="0" name=""/>
        <dsp:cNvSpPr/>
      </dsp:nvSpPr>
      <dsp:spPr>
        <a:xfrm>
          <a:off x="634236" y="1067350"/>
          <a:ext cx="711149" cy="711149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21FFFA-55DA-4109-A823-7F148ECE6CFE}">
      <dsp:nvSpPr>
        <dsp:cNvPr id="0" name=""/>
        <dsp:cNvSpPr/>
      </dsp:nvSpPr>
      <dsp:spPr>
        <a:xfrm>
          <a:off x="1204471" y="2894426"/>
          <a:ext cx="9751014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/>
            <a:t>Un regret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204471" y="2894426"/>
        <a:ext cx="9751014" cy="568919"/>
      </dsp:txXfrm>
    </dsp:sp>
    <dsp:sp modelId="{BC129F07-3548-4456-8D7D-F1EEC0999DF2}">
      <dsp:nvSpPr>
        <dsp:cNvPr id="0" name=""/>
        <dsp:cNvSpPr/>
      </dsp:nvSpPr>
      <dsp:spPr>
        <a:xfrm>
          <a:off x="916568" y="1920605"/>
          <a:ext cx="711149" cy="711149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20633-4BB1-4FC1-A139-1DCEEE8306B9}">
      <dsp:nvSpPr>
        <dsp:cNvPr id="0" name=""/>
        <dsp:cNvSpPr/>
      </dsp:nvSpPr>
      <dsp:spPr>
        <a:xfrm>
          <a:off x="1410405" y="3732985"/>
          <a:ext cx="9660868" cy="5689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Un doute</a:t>
          </a:r>
          <a:r>
            <a:rPr lang="fr-FR" sz="19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endParaRPr lang="en-US" sz="1900" kern="1200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410405" y="3732985"/>
        <a:ext cx="9660868" cy="568919"/>
      </dsp:txXfrm>
    </dsp:sp>
    <dsp:sp modelId="{BE3A9072-B247-4E02-AD71-2BEC94AF55B4}">
      <dsp:nvSpPr>
        <dsp:cNvPr id="0" name=""/>
        <dsp:cNvSpPr/>
      </dsp:nvSpPr>
      <dsp:spPr>
        <a:xfrm>
          <a:off x="1006714" y="2774486"/>
          <a:ext cx="711149" cy="711149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997FC7-DB7D-4127-B7DC-C0819A3C57A8}">
      <dsp:nvSpPr>
        <dsp:cNvPr id="0" name=""/>
        <dsp:cNvSpPr/>
      </dsp:nvSpPr>
      <dsp:spPr>
        <a:xfrm>
          <a:off x="1308319" y="1363195"/>
          <a:ext cx="9751014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fr-FR" sz="2000" b="1" kern="1200" dirty="0"/>
        </a:p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/>
            <a:t>Un souhait.</a:t>
          </a:r>
          <a:endParaRPr lang="en-US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1308319" y="1363195"/>
        <a:ext cx="9751014" cy="568919"/>
      </dsp:txXfrm>
    </dsp:sp>
    <dsp:sp modelId="{9A756335-A101-4610-991D-C2A3F92A33B3}">
      <dsp:nvSpPr>
        <dsp:cNvPr id="0" name=""/>
        <dsp:cNvSpPr/>
      </dsp:nvSpPr>
      <dsp:spPr>
        <a:xfrm>
          <a:off x="916568" y="3628367"/>
          <a:ext cx="711149" cy="711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2D749-EA26-4071-A782-AABF4026F642}">
      <dsp:nvSpPr>
        <dsp:cNvPr id="0" name=""/>
        <dsp:cNvSpPr/>
      </dsp:nvSpPr>
      <dsp:spPr>
        <a:xfrm>
          <a:off x="1037928" y="2113464"/>
          <a:ext cx="10033345" cy="5689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Un sentiment</a:t>
          </a:r>
          <a:r>
            <a:rPr lang="fr-FR" sz="1900" kern="1200" dirty="0"/>
            <a:t>.</a:t>
          </a:r>
          <a:endParaRPr lang="en-US" sz="1900" kern="1200" dirty="0"/>
        </a:p>
      </dsp:txBody>
      <dsp:txXfrm>
        <a:off x="1037928" y="2113464"/>
        <a:ext cx="10033345" cy="568919"/>
      </dsp:txXfrm>
    </dsp:sp>
    <dsp:sp modelId="{47EDDC42-4992-4E83-9376-EBF2AD05C07F}">
      <dsp:nvSpPr>
        <dsp:cNvPr id="0" name=""/>
        <dsp:cNvSpPr/>
      </dsp:nvSpPr>
      <dsp:spPr>
        <a:xfrm>
          <a:off x="634236" y="4481622"/>
          <a:ext cx="711149" cy="711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87C7A-B9C3-4393-ADD8-B5F80F0DE6AF}">
      <dsp:nvSpPr>
        <dsp:cNvPr id="0" name=""/>
        <dsp:cNvSpPr/>
      </dsp:nvSpPr>
      <dsp:spPr>
        <a:xfrm>
          <a:off x="522720" y="4656257"/>
          <a:ext cx="10548553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/>
            <a:t>.</a:t>
          </a: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 Une éventualité (possibilité)</a:t>
          </a:r>
          <a:endParaRPr lang="en-US" sz="1400" kern="1200" dirty="0"/>
        </a:p>
      </dsp:txBody>
      <dsp:txXfrm>
        <a:off x="522720" y="4656257"/>
        <a:ext cx="10548553" cy="568919"/>
      </dsp:txXfrm>
    </dsp:sp>
    <dsp:sp modelId="{6C7FDC4A-93E3-4894-A23E-8E78C323B4A8}">
      <dsp:nvSpPr>
        <dsp:cNvPr id="0" name=""/>
        <dsp:cNvSpPr/>
      </dsp:nvSpPr>
      <dsp:spPr>
        <a:xfrm>
          <a:off x="119028" y="5335502"/>
          <a:ext cx="711149" cy="711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B6469-210C-4DEC-9007-4B7A785D128A}">
      <dsp:nvSpPr>
        <dsp:cNvPr id="0" name=""/>
        <dsp:cNvSpPr/>
      </dsp:nvSpPr>
      <dsp:spPr>
        <a:xfrm>
          <a:off x="0" y="0"/>
          <a:ext cx="6727482" cy="997362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ordre.</a:t>
          </a:r>
          <a:endParaRPr lang="en-US" sz="28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defTabSz="1644650">
            <a:spcBef>
              <a:spcPct val="0"/>
            </a:spcBef>
            <a:buNone/>
          </a:pPr>
          <a:endParaRPr lang="en-US" kern="1200" dirty="0"/>
        </a:p>
      </dsp:txBody>
      <dsp:txXfrm>
        <a:off x="48687" y="48687"/>
        <a:ext cx="6630108" cy="899988"/>
      </dsp:txXfrm>
    </dsp:sp>
    <dsp:sp modelId="{C86CF927-A11F-4DAE-AE21-50F4CE845F58}">
      <dsp:nvSpPr>
        <dsp:cNvPr id="0" name=""/>
        <dsp:cNvSpPr/>
      </dsp:nvSpPr>
      <dsp:spPr>
        <a:xfrm>
          <a:off x="0" y="997708"/>
          <a:ext cx="6727482" cy="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598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" kern="1200" dirty="0"/>
        </a:p>
      </dsp:txBody>
      <dsp:txXfrm>
        <a:off x="0" y="997708"/>
        <a:ext cx="6727482" cy="2680"/>
      </dsp:txXfrm>
    </dsp:sp>
    <dsp:sp modelId="{8644EAFC-4B6C-4E13-B7D6-44EABE8BA5D0}">
      <dsp:nvSpPr>
        <dsp:cNvPr id="0" name=""/>
        <dsp:cNvSpPr/>
      </dsp:nvSpPr>
      <dsp:spPr>
        <a:xfrm>
          <a:off x="0" y="880290"/>
          <a:ext cx="6727482" cy="656225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conseil</a:t>
          </a:r>
          <a:r>
            <a:rPr lang="fr-FR" sz="2800" kern="12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1422400"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2034" y="912324"/>
        <a:ext cx="6663414" cy="592157"/>
      </dsp:txXfrm>
    </dsp:sp>
    <dsp:sp modelId="{257CCECC-0EF3-4B48-B998-6B17C65D9CB7}">
      <dsp:nvSpPr>
        <dsp:cNvPr id="0" name=""/>
        <dsp:cNvSpPr/>
      </dsp:nvSpPr>
      <dsp:spPr>
        <a:xfrm>
          <a:off x="0" y="1656614"/>
          <a:ext cx="6727482" cy="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598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" kern="1200"/>
        </a:p>
      </dsp:txBody>
      <dsp:txXfrm>
        <a:off x="0" y="1656614"/>
        <a:ext cx="6727482" cy="2680"/>
      </dsp:txXfrm>
    </dsp:sp>
    <dsp:sp modelId="{3E9167B8-F286-4F7A-8B14-1B8B353F5588}">
      <dsp:nvSpPr>
        <dsp:cNvPr id="0" name=""/>
        <dsp:cNvSpPr/>
      </dsp:nvSpPr>
      <dsp:spPr>
        <a:xfrm flipH="1">
          <a:off x="0" y="2583421"/>
          <a:ext cx="6727482" cy="80664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R="0" defTabSz="844550" eaLnBrk="1" fontAlgn="auto" latinLnBrk="0" hangingPunct="1">
            <a:spcBef>
              <a:spcPct val="0"/>
            </a:spcBef>
            <a:buClrTx/>
            <a:buSzTx/>
            <a:buFontTx/>
            <a:buNone/>
            <a:tabLst/>
            <a:defRPr/>
          </a:pPr>
          <a:endParaRPr lang="en-US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interdiction</a:t>
          </a:r>
          <a:r>
            <a:rPr lang="fr-FR" sz="1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16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844550">
            <a:spcBef>
              <a:spcPct val="0"/>
            </a:spcBef>
            <a:buNone/>
          </a:pPr>
          <a:endParaRPr lang="en-US" kern="1200" dirty="0"/>
        </a:p>
      </dsp:txBody>
      <dsp:txXfrm>
        <a:off x="39377" y="2622798"/>
        <a:ext cx="6648728" cy="727890"/>
      </dsp:txXfrm>
    </dsp:sp>
    <dsp:sp modelId="{544BD53A-7913-47AD-927D-4B60F51BD4EE}">
      <dsp:nvSpPr>
        <dsp:cNvPr id="0" name=""/>
        <dsp:cNvSpPr/>
      </dsp:nvSpPr>
      <dsp:spPr>
        <a:xfrm>
          <a:off x="0" y="1566917"/>
          <a:ext cx="6727482" cy="100300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>
            <a:lnSpc>
              <a:spcPct val="115000"/>
            </a:lnSpc>
            <a:spcBef>
              <a:spcPct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endParaRPr lang="fr-FR" sz="2800" kern="1200" dirty="0">
            <a:effectLst/>
            <a:latin typeface="Times New Roman" panose="02020603050405020304" pitchFamily="18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>
            <a:lnSpc>
              <a:spcPct val="115000"/>
            </a:lnSpc>
            <a:spcBef>
              <a:spcPct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exhortation</a:t>
          </a: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666750">
            <a:spcBef>
              <a:spcPct val="0"/>
            </a:spcBef>
            <a:buNone/>
          </a:pPr>
          <a:r>
            <a:rPr lang="en-US" kern="1200" dirty="0"/>
            <a:t> </a:t>
          </a:r>
        </a:p>
      </dsp:txBody>
      <dsp:txXfrm>
        <a:off x="48963" y="1615880"/>
        <a:ext cx="6629556" cy="905082"/>
      </dsp:txXfrm>
    </dsp:sp>
    <dsp:sp modelId="{8D6B3BF5-344D-4C5E-BF60-2FC00FA93952}">
      <dsp:nvSpPr>
        <dsp:cNvPr id="0" name=""/>
        <dsp:cNvSpPr/>
      </dsp:nvSpPr>
      <dsp:spPr>
        <a:xfrm>
          <a:off x="0" y="3411041"/>
          <a:ext cx="6727482" cy="97076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consigne</a:t>
          </a: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7389" y="3458430"/>
        <a:ext cx="6632704" cy="875991"/>
      </dsp:txXfrm>
    </dsp:sp>
    <dsp:sp modelId="{C9F7353B-7F20-40D3-BA5D-45466A42DAEF}">
      <dsp:nvSpPr>
        <dsp:cNvPr id="0" name=""/>
        <dsp:cNvSpPr/>
      </dsp:nvSpPr>
      <dsp:spPr>
        <a:xfrm>
          <a:off x="0" y="4356575"/>
          <a:ext cx="6727482" cy="655593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R="0" lvl="0" algn="l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800" kern="12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prière</a:t>
          </a:r>
          <a:r>
            <a:rPr lang="fr-FR" sz="1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.</a:t>
          </a:r>
          <a:endParaRPr lang="en-US" sz="1800" kern="1200" dirty="0"/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2003" y="4388578"/>
        <a:ext cx="6663476" cy="591587"/>
      </dsp:txXfrm>
    </dsp:sp>
    <dsp:sp modelId="{36E911D5-B99A-4E75-B3A1-9DF442E89ECC}">
      <dsp:nvSpPr>
        <dsp:cNvPr id="0" name=""/>
        <dsp:cNvSpPr/>
      </dsp:nvSpPr>
      <dsp:spPr>
        <a:xfrm>
          <a:off x="0" y="5038337"/>
          <a:ext cx="6727482" cy="97076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800" kern="12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invitation</a:t>
          </a:r>
          <a:r>
            <a:rPr lang="fr-FR" sz="500" kern="12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5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7389" y="5085726"/>
        <a:ext cx="6632704" cy="8759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41CE0-5C61-4AF1-8E06-9ABF9DAF00FE}">
      <dsp:nvSpPr>
        <dsp:cNvPr id="0" name=""/>
        <dsp:cNvSpPr/>
      </dsp:nvSpPr>
      <dsp:spPr>
        <a:xfrm>
          <a:off x="4984470" y="1579251"/>
          <a:ext cx="5165104" cy="1617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250"/>
              </a:lnTo>
              <a:lnTo>
                <a:pt x="5165104" y="1452250"/>
              </a:lnTo>
              <a:lnTo>
                <a:pt x="5165104" y="161730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E6DC8-8807-47D7-8173-DF9A888D6C58}">
      <dsp:nvSpPr>
        <dsp:cNvPr id="0" name=""/>
        <dsp:cNvSpPr/>
      </dsp:nvSpPr>
      <dsp:spPr>
        <a:xfrm>
          <a:off x="4984470" y="1579251"/>
          <a:ext cx="3415390" cy="2415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0096"/>
              </a:lnTo>
              <a:lnTo>
                <a:pt x="3415390" y="2250096"/>
              </a:lnTo>
              <a:lnTo>
                <a:pt x="3415390" y="241515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F92E8-7E25-48B0-9CE0-24E386B51328}">
      <dsp:nvSpPr>
        <dsp:cNvPr id="0" name=""/>
        <dsp:cNvSpPr/>
      </dsp:nvSpPr>
      <dsp:spPr>
        <a:xfrm>
          <a:off x="4984470" y="1579251"/>
          <a:ext cx="2587999" cy="624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117"/>
              </a:lnTo>
              <a:lnTo>
                <a:pt x="2587999" y="459117"/>
              </a:lnTo>
              <a:lnTo>
                <a:pt x="2587999" y="62417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C6FBB-8730-4737-B232-09B762E1B422}">
      <dsp:nvSpPr>
        <dsp:cNvPr id="0" name=""/>
        <dsp:cNvSpPr/>
      </dsp:nvSpPr>
      <dsp:spPr>
        <a:xfrm>
          <a:off x="4523049" y="1579251"/>
          <a:ext cx="461420" cy="2513094"/>
        </a:xfrm>
        <a:custGeom>
          <a:avLst/>
          <a:gdLst/>
          <a:ahLst/>
          <a:cxnLst/>
          <a:rect l="0" t="0" r="0" b="0"/>
          <a:pathLst>
            <a:path>
              <a:moveTo>
                <a:pt x="461420" y="0"/>
              </a:moveTo>
              <a:lnTo>
                <a:pt x="461420" y="2348037"/>
              </a:lnTo>
              <a:lnTo>
                <a:pt x="0" y="2348037"/>
              </a:lnTo>
              <a:lnTo>
                <a:pt x="0" y="251309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69926-551B-433C-8F44-696C42C5CDF1}">
      <dsp:nvSpPr>
        <dsp:cNvPr id="0" name=""/>
        <dsp:cNvSpPr/>
      </dsp:nvSpPr>
      <dsp:spPr>
        <a:xfrm>
          <a:off x="2690916" y="1579251"/>
          <a:ext cx="2293553" cy="1673575"/>
        </a:xfrm>
        <a:custGeom>
          <a:avLst/>
          <a:gdLst/>
          <a:ahLst/>
          <a:cxnLst/>
          <a:rect l="0" t="0" r="0" b="0"/>
          <a:pathLst>
            <a:path>
              <a:moveTo>
                <a:pt x="2293553" y="0"/>
              </a:moveTo>
              <a:lnTo>
                <a:pt x="2293553" y="1508518"/>
              </a:lnTo>
              <a:lnTo>
                <a:pt x="0" y="1508518"/>
              </a:lnTo>
              <a:lnTo>
                <a:pt x="0" y="16735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293AE-D6B1-42E4-9B1D-AADB183CEA1E}">
      <dsp:nvSpPr>
        <dsp:cNvPr id="0" name=""/>
        <dsp:cNvSpPr/>
      </dsp:nvSpPr>
      <dsp:spPr>
        <a:xfrm>
          <a:off x="816812" y="1579251"/>
          <a:ext cx="4167657" cy="820066"/>
        </a:xfrm>
        <a:custGeom>
          <a:avLst/>
          <a:gdLst/>
          <a:ahLst/>
          <a:cxnLst/>
          <a:rect l="0" t="0" r="0" b="0"/>
          <a:pathLst>
            <a:path>
              <a:moveTo>
                <a:pt x="4167657" y="0"/>
              </a:moveTo>
              <a:lnTo>
                <a:pt x="4167657" y="655009"/>
              </a:lnTo>
              <a:lnTo>
                <a:pt x="0" y="655009"/>
              </a:lnTo>
              <a:lnTo>
                <a:pt x="0" y="82006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252A0-B423-4C32-9668-44BCE322543D}">
      <dsp:nvSpPr>
        <dsp:cNvPr id="0" name=""/>
        <dsp:cNvSpPr/>
      </dsp:nvSpPr>
      <dsp:spPr>
        <a:xfrm>
          <a:off x="3025754" y="36392"/>
          <a:ext cx="3917431" cy="1542858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6-Infinitif</a:t>
          </a:r>
        </a:p>
      </dsp:txBody>
      <dsp:txXfrm>
        <a:off x="3025754" y="36392"/>
        <a:ext cx="3917431" cy="1542858"/>
      </dsp:txXfrm>
    </dsp:sp>
    <dsp:sp modelId="{2C7AD2A5-5A49-41DD-81AD-D0CFD5635CC1}">
      <dsp:nvSpPr>
        <dsp:cNvPr id="0" name=""/>
        <dsp:cNvSpPr/>
      </dsp:nvSpPr>
      <dsp:spPr>
        <a:xfrm>
          <a:off x="30826" y="2399317"/>
          <a:ext cx="1571971" cy="78598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 ordre</a:t>
          </a:r>
          <a:r>
            <a:rPr lang="en-US" sz="2100" b="1" kern="1200" dirty="0"/>
            <a:t>.</a:t>
          </a:r>
        </a:p>
      </dsp:txBody>
      <dsp:txXfrm>
        <a:off x="30826" y="2399317"/>
        <a:ext cx="1571971" cy="785985"/>
      </dsp:txXfrm>
    </dsp:sp>
    <dsp:sp modelId="{53864E90-DD17-4B84-91EE-9A3D92F4B4DD}">
      <dsp:nvSpPr>
        <dsp:cNvPr id="0" name=""/>
        <dsp:cNvSpPr/>
      </dsp:nvSpPr>
      <dsp:spPr>
        <a:xfrm>
          <a:off x="1904931" y="3252826"/>
          <a:ext cx="1571971" cy="78598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 conseil</a:t>
          </a:r>
          <a:r>
            <a:rPr lang="en-US" sz="2100" b="1" kern="1200" dirty="0"/>
            <a:t>.</a:t>
          </a:r>
        </a:p>
      </dsp:txBody>
      <dsp:txXfrm>
        <a:off x="1904931" y="3252826"/>
        <a:ext cx="1571971" cy="785985"/>
      </dsp:txXfrm>
    </dsp:sp>
    <dsp:sp modelId="{D72FA2C4-E60F-4BD6-B34B-7C7F569CB1CD}">
      <dsp:nvSpPr>
        <dsp:cNvPr id="0" name=""/>
        <dsp:cNvSpPr/>
      </dsp:nvSpPr>
      <dsp:spPr>
        <a:xfrm>
          <a:off x="3737063" y="4092346"/>
          <a:ext cx="1571971" cy="78598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interdiction</a:t>
          </a:r>
          <a:r>
            <a:rPr lang="en-US" sz="21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</a:p>
      </dsp:txBody>
      <dsp:txXfrm>
        <a:off x="3737063" y="4092346"/>
        <a:ext cx="1571971" cy="785985"/>
      </dsp:txXfrm>
    </dsp:sp>
    <dsp:sp modelId="{427CECB3-09EE-4A9F-B4EF-5BD127BE8969}">
      <dsp:nvSpPr>
        <dsp:cNvPr id="0" name=""/>
        <dsp:cNvSpPr/>
      </dsp:nvSpPr>
      <dsp:spPr>
        <a:xfrm>
          <a:off x="6786483" y="2203425"/>
          <a:ext cx="1571971" cy="78598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exclamation</a:t>
          </a:r>
          <a:r>
            <a:rPr lang="en-US" sz="2100" kern="1200" dirty="0"/>
            <a:t>.</a:t>
          </a:r>
        </a:p>
      </dsp:txBody>
      <dsp:txXfrm>
        <a:off x="6786483" y="2203425"/>
        <a:ext cx="1571971" cy="785985"/>
      </dsp:txXfrm>
    </dsp:sp>
    <dsp:sp modelId="{1B617901-7BEF-4F26-85FA-60C35DC18B79}">
      <dsp:nvSpPr>
        <dsp:cNvPr id="0" name=""/>
        <dsp:cNvSpPr/>
      </dsp:nvSpPr>
      <dsp:spPr>
        <a:xfrm>
          <a:off x="7583206" y="3994404"/>
          <a:ext cx="1633309" cy="78598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interrogation</a:t>
          </a:r>
          <a:r>
            <a:rPr lang="en-US" sz="2100" kern="1200" dirty="0"/>
            <a:t>.</a:t>
          </a:r>
        </a:p>
      </dsp:txBody>
      <dsp:txXfrm>
        <a:off x="7583206" y="3994404"/>
        <a:ext cx="1633309" cy="785985"/>
      </dsp:txXfrm>
    </dsp:sp>
    <dsp:sp modelId="{DB93018D-AC6E-456C-ABEC-C9E166AFC2D9}">
      <dsp:nvSpPr>
        <dsp:cNvPr id="0" name=""/>
        <dsp:cNvSpPr/>
      </dsp:nvSpPr>
      <dsp:spPr>
        <a:xfrm>
          <a:off x="9363589" y="3196558"/>
          <a:ext cx="1571971" cy="78598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consigne</a:t>
          </a:r>
          <a:r>
            <a:rPr lang="en-US" sz="2100" b="1" kern="1200" dirty="0"/>
            <a:t>.</a:t>
          </a:r>
        </a:p>
      </dsp:txBody>
      <dsp:txXfrm>
        <a:off x="9363589" y="3196558"/>
        <a:ext cx="1571971" cy="785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949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05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22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7212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40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1896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27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39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19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33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20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46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31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28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6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35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49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8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0423" y="370026"/>
            <a:ext cx="5146766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fr-F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Sœurs</a:t>
            </a: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fr-F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Saints - Cœurs</a:t>
            </a:r>
          </a:p>
          <a:p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Bikfaya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60766" y="2808516"/>
            <a:ext cx="6701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des modes verbaux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4149" y="6004894"/>
            <a:ext cx="6396780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 réalisé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Danielle Nawfal.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00637" y="418011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Année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académique 2024-2025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Matière: Français 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Classe: SE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Décembre 2024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:\Users\PATORI\Desktop\logo-ssc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4" y="370026"/>
            <a:ext cx="1076188" cy="1060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6677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98145309"/>
              </p:ext>
            </p:extLst>
          </p:nvPr>
        </p:nvGraphicFramePr>
        <p:xfrm>
          <a:off x="836246" y="649327"/>
          <a:ext cx="1114942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4220308" y="649327"/>
            <a:ext cx="3263705" cy="1568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08098" y="1248721"/>
            <a:ext cx="223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6-Infinitif</a:t>
            </a:r>
          </a:p>
        </p:txBody>
      </p:sp>
    </p:spTree>
    <p:extLst>
      <p:ext uri="{BB962C8B-B14F-4D97-AF65-F5344CB8AC3E}">
        <p14:creationId xmlns:p14="http://schemas.microsoft.com/office/powerpoint/2010/main" val="80389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1252A0-B423-4C32-9668-44BCE3225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5F1252A0-B423-4C32-9668-44BCE3225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7293AE-D6B1-42E4-9B1D-AADB183CE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graphicEl>
                                              <a:dgm id="{0E7293AE-D6B1-42E4-9B1D-AADB183CE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7AD2A5-5A49-41DD-81AD-D0CFD5635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2C7AD2A5-5A49-41DD-81AD-D0CFD5635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4A69926-551B-433C-8F44-696C42C5C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84A69926-551B-433C-8F44-696C42C5C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864E90-DD17-4B84-91EE-9A3D92F4B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53864E90-DD17-4B84-91EE-9A3D92F4B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5C6FBB-8730-4737-B232-09B762E1B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FF5C6FBB-8730-4737-B232-09B762E1B4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2FA2C4-E60F-4BD6-B34B-7C7F569CB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D72FA2C4-E60F-4BD6-B34B-7C7F569CB1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8AF92E8-7E25-48B0-9CE0-24E386B51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graphicEl>
                                              <a:dgm id="{68AF92E8-7E25-48B0-9CE0-24E386B513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7CECB3-09EE-4A9F-B4EF-5BD127BE8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graphicEl>
                                              <a:dgm id="{427CECB3-09EE-4A9F-B4EF-5BD127BE89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FE6DC8-8807-47D7-8173-DF9A888D6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graphicEl>
                                              <a:dgm id="{7EFE6DC8-8807-47D7-8173-DF9A888D6C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617901-7BEF-4F26-85FA-60C35DC18B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graphicEl>
                                              <a:dgm id="{1B617901-7BEF-4F26-85FA-60C35DC18B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741CE0-5C61-4AF1-8E06-9ABF9DAF00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graphicEl>
                                              <a:dgm id="{48741CE0-5C61-4AF1-8E06-9ABF9DAF00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93018D-AC6E-456C-ABEC-C9E166AFC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graphicEl>
                                              <a:dgm id="{DB93018D-AC6E-456C-ABEC-C9E166AFC2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MERCI&lt;/strong&gt;!!! - La classe de Corinn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4242">
            <a:off x="2281798" y="1424925"/>
            <a:ext cx="3919576" cy="391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867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8945" y="914400"/>
            <a:ext cx="6237092" cy="196596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dirty="0"/>
              <a:t>Objectif</a:t>
            </a:r>
            <a:r>
              <a:rPr lang="en-US" b="1" dirty="0"/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2" y="3629464"/>
            <a:ext cx="8535988" cy="194290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rappeler les valeurs des différents modes verbaux.</a:t>
            </a:r>
          </a:p>
        </p:txBody>
      </p:sp>
    </p:spTree>
    <p:extLst>
      <p:ext uri="{BB962C8B-B14F-4D97-AF65-F5344CB8AC3E}">
        <p14:creationId xmlns:p14="http://schemas.microsoft.com/office/powerpoint/2010/main" val="649234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5108" y="2579412"/>
            <a:ext cx="922237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modes donnent des indications sur la manière dont le locuteur perçoit son énoncé.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5815" y="593857"/>
            <a:ext cx="2403566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Rôle des modes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05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20294656"/>
              </p:ext>
            </p:extLst>
          </p:nvPr>
        </p:nvGraphicFramePr>
        <p:xfrm>
          <a:off x="2069605" y="104221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77492" y="518998"/>
            <a:ext cx="473825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Classement des modes</a:t>
            </a:r>
          </a:p>
        </p:txBody>
      </p:sp>
    </p:spTree>
    <p:extLst>
      <p:ext uri="{BB962C8B-B14F-4D97-AF65-F5344CB8AC3E}">
        <p14:creationId xmlns:p14="http://schemas.microsoft.com/office/powerpoint/2010/main" val="4050505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4000">
        <p15:prstTrans prst="fracture"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723E51-8FC2-4B8D-81BE-52863E3CE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59723E51-8FC2-4B8D-81BE-52863E3CE4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F59491-585E-481F-8082-66B4AEC42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95F59491-585E-481F-8082-66B4AEC422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6CBA488-620F-4C9B-946A-9DCA113EA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06CBA488-620F-4C9B-946A-9DCA113EA1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1C2A4D-1D2B-4488-91B7-C5F0C24E3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FB1C2A4D-1D2B-4488-91B7-C5F0C24E3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0B0272-DBF4-4234-8F7A-2B34E8C88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970B0272-DBF4-4234-8F7A-2B34E8C882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05767EE-E25C-4647-A07C-28081E79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305767EE-E25C-4647-A07C-28081E7949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DC019F-EE1E-4A00-B453-E42062615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10DC019F-EE1E-4A00-B453-E42062615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55833E2-3913-457E-B56C-1A859ACD8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655833E2-3913-457E-B56C-1A859ACD8F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5439B8-F939-47CC-B6C6-7F5D2893E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graphicEl>
                                              <a:dgm id="{BB5439B8-F939-47CC-B6C6-7F5D2893E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1593168"/>
              </p:ext>
            </p:extLst>
          </p:nvPr>
        </p:nvGraphicFramePr>
        <p:xfrm>
          <a:off x="1391706" y="1926355"/>
          <a:ext cx="8128000" cy="335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23080" y="3279654"/>
            <a:ext cx="1505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1-Indicatif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3851" y="656136"/>
            <a:ext cx="509335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</a:t>
            </a:r>
          </a:p>
        </p:txBody>
      </p:sp>
    </p:spTree>
    <p:extLst>
      <p:ext uri="{BB962C8B-B14F-4D97-AF65-F5344CB8AC3E}">
        <p14:creationId xmlns:p14="http://schemas.microsoft.com/office/powerpoint/2010/main" val="772431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54E6615-6D91-4353-B3EF-D08D67103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854E6615-6D91-4353-B3EF-D08D67103C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3DF7A0-479A-46DD-9CA7-0D8D2F86A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DD3DF7A0-479A-46DD-9CA7-0D8D2F86A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EAE5CD7-5957-4A43-BF13-BD1813DDF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graphicEl>
                                              <a:dgm id="{8EAE5CD7-5957-4A43-BF13-BD1813DDF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4403820"/>
              </p:ext>
            </p:extLst>
          </p:nvPr>
        </p:nvGraphicFramePr>
        <p:xfrm>
          <a:off x="104504" y="195943"/>
          <a:ext cx="11262192" cy="6134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78105" y="4670474"/>
            <a:ext cx="1477108" cy="618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8823" y="311499"/>
            <a:ext cx="1617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2-Conditionnel</a:t>
            </a:r>
          </a:p>
        </p:txBody>
      </p:sp>
    </p:spTree>
    <p:extLst>
      <p:ext uri="{BB962C8B-B14F-4D97-AF65-F5344CB8AC3E}">
        <p14:creationId xmlns:p14="http://schemas.microsoft.com/office/powerpoint/2010/main" val="1431044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fracture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869ABAE-06E6-4940-8AD1-4F5315DA6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2869ABAE-06E6-4940-8AD1-4F5315DA62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669F93-1EDA-4D46-8DDF-DE8F45EDD4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dgm id="{B8669F93-1EDA-4D46-8DDF-DE8F45EDD4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A0CB56-7C1B-45BE-A1F7-5FC4FC5AF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dgm id="{3FA0CB56-7C1B-45BE-A1F7-5FC4FC5AFD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96A528-6468-495B-8E34-5EF60A2563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graphicEl>
                                              <a:dgm id="{1296A528-6468-495B-8E34-5EF60A2563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8A93E4-9C30-4514-8BB1-EFEA73835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C68A93E4-9C30-4514-8BB1-EFEA73835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0515F37-AEEA-4BF7-B80A-00E3F43BF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graphicEl>
                                              <a:dgm id="{10515F37-AEEA-4BF7-B80A-00E3F43BF1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98A335-D185-4A6D-9B27-9759398363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BB98A335-D185-4A6D-9B27-9759398363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5AB3C1-BF11-4E94-B265-9405F58CAA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graphicEl>
                                              <a:dgm id="{5D5AB3C1-BF11-4E94-B265-9405F58CAA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3B8AFB-CE24-42F5-9F44-63E7531AA8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9A3B8AFB-CE24-42F5-9F44-63E7531AA8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CEECF08-8CD6-48A2-977B-B0EA55628D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graphicEl>
                                              <a:dgm id="{BCEECF08-8CD6-48A2-977B-B0EA55628D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00D8F9-6DF1-420B-A61B-785DDDE39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graphicEl>
                                              <a:dgm id="{2200D8F9-6DF1-420B-A61B-785DDDE39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E7B671-C2E9-4629-A1F4-8BA5D6376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>
                                            <p:graphicEl>
                                              <a:dgm id="{62E7B671-C2E9-4629-A1F4-8BA5D6376A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61A9224-A91A-487C-8BC0-6DE14D8EC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">
                                            <p:graphicEl>
                                              <a:dgm id="{E61A9224-A91A-487C-8BC0-6DE14D8EC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C0FE7E8-38F5-4F68-A743-08B94CDE7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">
                                            <p:graphicEl>
                                              <a:dgm id="{3C0FE7E8-38F5-4F68-A743-08B94CDE73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D0B53B8-3D43-49BB-957D-8A58F00B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">
                                            <p:graphicEl>
                                              <a:dgm id="{9D0B53B8-3D43-49BB-957D-8A58F00B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27150605"/>
              </p:ext>
            </p:extLst>
          </p:nvPr>
        </p:nvGraphicFramePr>
        <p:xfrm>
          <a:off x="393896" y="534572"/>
          <a:ext cx="11071274" cy="6260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896" y="534572"/>
            <a:ext cx="1308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3-</a:t>
            </a:r>
            <a:r>
              <a:rPr lang="en-US" dirty="0"/>
              <a:t> </a:t>
            </a:r>
            <a:r>
              <a:rPr lang="en-US" b="1" dirty="0" err="1"/>
              <a:t>Subjonctif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7517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E7A43DB-7D07-4F6A-89CE-2D266FCE97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6E7A43DB-7D07-4F6A-89CE-2D266FCE97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F081B0-7C11-44CF-A489-D39A43A41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dgm id="{C1F081B0-7C11-44CF-A489-D39A43A41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EF0C7C-278C-4D18-8F61-349DBC9C3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dgm id="{0BEF0C7C-278C-4D18-8F61-349DBC9C3F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1BFF9F-F1E3-4CCF-8920-D6B40BF22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graphicEl>
                                              <a:dgm id="{001BFF9F-F1E3-4CCF-8920-D6B40BF22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B50FE6-3134-4582-B91F-7072DA0B5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68B50FE6-3134-4582-B91F-7072DA0B5F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C129F07-3548-4456-8D7D-F1EEC0999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graphicEl>
                                              <a:dgm id="{BC129F07-3548-4456-8D7D-F1EEC0999D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21FFFA-55DA-4109-A823-7F148ECE6C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D321FFFA-55DA-4109-A823-7F148ECE6C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E3A9072-B247-4E02-AD71-2BEC94AF5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graphicEl>
                                              <a:dgm id="{BE3A9072-B247-4E02-AD71-2BEC94AF5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B20633-4BB1-4FC1-A139-1DCEEE830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0BB20633-4BB1-4FC1-A139-1DCEEE8306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756335-A101-4610-991D-C2A3F92A3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graphicEl>
                                              <a:dgm id="{9A756335-A101-4610-991D-C2A3F92A3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997FC7-DB7D-4127-B7DC-C0819A3C57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graphicEl>
                                              <a:dgm id="{58997FC7-DB7D-4127-B7DC-C0819A3C57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7EDDC42-4992-4E83-9376-EBF2AD05C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>
                                            <p:graphicEl>
                                              <a:dgm id="{47EDDC42-4992-4E83-9376-EBF2AD05C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652D749-EA26-4071-A782-AABF4026F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">
                                            <p:graphicEl>
                                              <a:dgm id="{F652D749-EA26-4071-A782-AABF4026F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7FDC4A-93E3-4894-A23E-8E78C323B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">
                                            <p:graphicEl>
                                              <a:dgm id="{6C7FDC4A-93E3-4894-A23E-8E78C323B4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CE87C7A-B9C3-4393-ADD8-B5F80F0DE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">
                                            <p:graphicEl>
                                              <a:dgm id="{5CE87C7A-B9C3-4393-ADD8-B5F80F0DE6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64566" y="1012875"/>
            <a:ext cx="2011679" cy="17584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61514" y="1406769"/>
            <a:ext cx="1674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4-Impératif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05660248"/>
              </p:ext>
            </p:extLst>
          </p:nvPr>
        </p:nvGraphicFramePr>
        <p:xfrm>
          <a:off x="3432517" y="526473"/>
          <a:ext cx="6727482" cy="606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481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3B6469-210C-4DEC-9007-4B7A785D12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4C3B6469-210C-4DEC-9007-4B7A785D12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6CF927-A11F-4DAE-AE21-50F4CE845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C86CF927-A11F-4DAE-AE21-50F4CE845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44EAFC-4B6C-4E13-B7D6-44EABE8BA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8644EAFC-4B6C-4E13-B7D6-44EABE8BA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7CCECC-0EF3-4B48-B998-6B17C65D9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257CCECC-0EF3-4B48-B998-6B17C65D9C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9167B8-F286-4F7A-8B14-1B8B353F5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graphicEl>
                                              <a:dgm id="{3E9167B8-F286-4F7A-8B14-1B8B353F55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4BD53A-7913-47AD-927D-4B60F51BD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544BD53A-7913-47AD-927D-4B60F51BD4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6B3BF5-344D-4C5E-BF60-2FC00FA93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8D6B3BF5-344D-4C5E-BF60-2FC00FA939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F7353B-7F20-40D3-BA5D-45466A42D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graphicEl>
                                              <a:dgm id="{C9F7353B-7F20-40D3-BA5D-45466A42DA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E911D5-B99A-4E75-B3A1-9DF442E8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graphicEl>
                                              <a:dgm id="{36E911D5-B99A-4E75-B3A1-9DF442E89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631" y="208641"/>
            <a:ext cx="4126230" cy="18073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91563" y="881467"/>
            <a:ext cx="210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5-Participe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629465" y="1776214"/>
            <a:ext cx="1005046" cy="1702931"/>
          </a:xfrm>
          <a:prstGeom prst="straightConnector1">
            <a:avLst/>
          </a:prstGeom>
          <a:ln w="5715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378586">
            <a:off x="7212533" y="1908772"/>
            <a:ext cx="1748706" cy="154718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398941" y="3492601"/>
            <a:ext cx="3235570" cy="1655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Présent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fr-FR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exprime une action en train de s’accomplir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5035" y="3437445"/>
            <a:ext cx="336217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b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r>
              <a:rPr lang="fr-FR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Passé 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fr-FR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Il exprime une action accomplie.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08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  <p:bldP spid="25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875</TotalTime>
  <Words>217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Times New Roman</vt:lpstr>
      <vt:lpstr>Wingdings 3</vt:lpstr>
      <vt:lpstr>Slice</vt:lpstr>
      <vt:lpstr>PowerPoint Presentation</vt:lpstr>
      <vt:lpstr>Objectif: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Danielle Nawfal</cp:lastModifiedBy>
  <cp:revision>46</cp:revision>
  <dcterms:created xsi:type="dcterms:W3CDTF">2020-07-21T17:26:19Z</dcterms:created>
  <dcterms:modified xsi:type="dcterms:W3CDTF">2024-12-06T15:19:12Z</dcterms:modified>
</cp:coreProperties>
</file>